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8.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9.xml" ContentType="application/vnd.openxmlformats-officedocument.themeOverride+xml"/>
  <Override PartName="/ppt/notesSlides/notesSlide24.xml" ContentType="application/vnd.openxmlformats-officedocument.presentationml.notesSlide+xml"/>
  <Override PartName="/ppt/theme/themeOverride10.xml" ContentType="application/vnd.openxmlformats-officedocument.themeOverride+xml"/>
  <Override PartName="/ppt/notesSlides/notesSlide25.xml" ContentType="application/vnd.openxmlformats-officedocument.presentationml.notesSlide+xml"/>
  <Override PartName="/ppt/theme/themeOverride1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 id="2147483955" r:id="rId2"/>
    <p:sldMasterId id="2147483979" r:id="rId3"/>
    <p:sldMasterId id="2147483999" r:id="rId4"/>
    <p:sldMasterId id="2147484007" r:id="rId5"/>
    <p:sldMasterId id="2147484015" r:id="rId6"/>
    <p:sldMasterId id="2147484023" r:id="rId7"/>
    <p:sldMasterId id="2147484031" r:id="rId8"/>
    <p:sldMasterId id="2147484039" r:id="rId9"/>
  </p:sldMasterIdLst>
  <p:notesMasterIdLst>
    <p:notesMasterId r:id="rId49"/>
  </p:notesMasterIdLst>
  <p:handoutMasterIdLst>
    <p:handoutMasterId r:id="rId50"/>
  </p:handoutMasterIdLst>
  <p:sldIdLst>
    <p:sldId id="320" r:id="rId10"/>
    <p:sldId id="288" r:id="rId11"/>
    <p:sldId id="333" r:id="rId12"/>
    <p:sldId id="334" r:id="rId13"/>
    <p:sldId id="335" r:id="rId14"/>
    <p:sldId id="336" r:id="rId15"/>
    <p:sldId id="337" r:id="rId16"/>
    <p:sldId id="338" r:id="rId17"/>
    <p:sldId id="304" r:id="rId18"/>
    <p:sldId id="305" r:id="rId19"/>
    <p:sldId id="291" r:id="rId20"/>
    <p:sldId id="306" r:id="rId21"/>
    <p:sldId id="292" r:id="rId22"/>
    <p:sldId id="293" r:id="rId23"/>
    <p:sldId id="308" r:id="rId24"/>
    <p:sldId id="322" r:id="rId25"/>
    <p:sldId id="309" r:id="rId26"/>
    <p:sldId id="310" r:id="rId27"/>
    <p:sldId id="311" r:id="rId28"/>
    <p:sldId id="314" r:id="rId29"/>
    <p:sldId id="315" r:id="rId30"/>
    <p:sldId id="294" r:id="rId31"/>
    <p:sldId id="340" r:id="rId32"/>
    <p:sldId id="295" r:id="rId33"/>
    <p:sldId id="296" r:id="rId34"/>
    <p:sldId id="297" r:id="rId35"/>
    <p:sldId id="324" r:id="rId36"/>
    <p:sldId id="341" r:id="rId37"/>
    <p:sldId id="323" r:id="rId38"/>
    <p:sldId id="325" r:id="rId39"/>
    <p:sldId id="326" r:id="rId40"/>
    <p:sldId id="327" r:id="rId41"/>
    <p:sldId id="328" r:id="rId42"/>
    <p:sldId id="329" r:id="rId43"/>
    <p:sldId id="330" r:id="rId44"/>
    <p:sldId id="316" r:id="rId45"/>
    <p:sldId id="317" r:id="rId46"/>
    <p:sldId id="318" r:id="rId47"/>
    <p:sldId id="321"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6667" autoAdjust="0"/>
  </p:normalViewPr>
  <p:slideViewPr>
    <p:cSldViewPr>
      <p:cViewPr varScale="1">
        <p:scale>
          <a:sx n="69" d="100"/>
          <a:sy n="69" d="100"/>
        </p:scale>
        <p:origin x="1200" y="44"/>
      </p:cViewPr>
      <p:guideLst>
        <p:guide orient="horz" pos="2160"/>
        <p:guide pos="2880"/>
        <p:guide pos="288"/>
      </p:guideLst>
    </p:cSldViewPr>
  </p:slideViewPr>
  <p:notesTextViewPr>
    <p:cViewPr>
      <p:scale>
        <a:sx n="100" d="100"/>
        <a:sy n="100" d="100"/>
      </p:scale>
      <p:origin x="0" y="0"/>
    </p:cViewPr>
  </p:notesTextViewPr>
  <p:notesViewPr>
    <p:cSldViewPr>
      <p:cViewPr>
        <p:scale>
          <a:sx n="100" d="100"/>
          <a:sy n="100" d="100"/>
        </p:scale>
        <p:origin x="-2352"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19941-AA99-445D-AFEE-83EA708EEE2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5E4900C9-C727-4C24-A097-0C165DF9CEBB}">
      <dgm:prSet phldrT="[Text]" custT="1"/>
      <dgm:spPr/>
      <dgm:t>
        <a:bodyPr/>
        <a:lstStyle/>
        <a:p>
          <a:r>
            <a:rPr lang="en-US" sz="1800" dirty="0">
              <a:latin typeface="+mj-lt"/>
            </a:rPr>
            <a:t>Leave Sought for Indefinite Duration</a:t>
          </a:r>
        </a:p>
      </dgm:t>
    </dgm:pt>
    <dgm:pt modelId="{7CF60F20-9483-4149-ACB0-3098CC763020}" type="parTrans" cxnId="{7F56F2A2-9DA5-405B-A85D-3BFADEB3E2CC}">
      <dgm:prSet/>
      <dgm:spPr/>
      <dgm:t>
        <a:bodyPr/>
        <a:lstStyle/>
        <a:p>
          <a:endParaRPr lang="en-US"/>
        </a:p>
      </dgm:t>
    </dgm:pt>
    <dgm:pt modelId="{5C2FA635-7D22-46A6-8AA8-B2B05069BB4E}" type="sibTrans" cxnId="{7F56F2A2-9DA5-405B-A85D-3BFADEB3E2CC}">
      <dgm:prSet/>
      <dgm:spPr/>
      <dgm:t>
        <a:bodyPr/>
        <a:lstStyle/>
        <a:p>
          <a:endParaRPr lang="en-US"/>
        </a:p>
      </dgm:t>
    </dgm:pt>
    <dgm:pt modelId="{0F84ED36-FAD1-4540-BC9F-64BB8211EA92}">
      <dgm:prSet phldrT="[Text]" custT="1"/>
      <dgm:spPr/>
      <dgm:t>
        <a:bodyPr/>
        <a:lstStyle/>
        <a:p>
          <a:r>
            <a:rPr lang="en-US" sz="1800" dirty="0">
              <a:latin typeface="+mj-lt"/>
            </a:rPr>
            <a:t>Leave Sought for Definite but Long Duration</a:t>
          </a:r>
        </a:p>
      </dgm:t>
    </dgm:pt>
    <dgm:pt modelId="{52D29055-B51F-4585-8C91-5E8FBFA7ECCC}" type="parTrans" cxnId="{474BA826-9F21-4267-9CC0-71A62F5D16C9}">
      <dgm:prSet/>
      <dgm:spPr/>
      <dgm:t>
        <a:bodyPr/>
        <a:lstStyle/>
        <a:p>
          <a:endParaRPr lang="en-US"/>
        </a:p>
      </dgm:t>
    </dgm:pt>
    <dgm:pt modelId="{69841FA9-0084-41F9-8858-358869465F3A}" type="sibTrans" cxnId="{474BA826-9F21-4267-9CC0-71A62F5D16C9}">
      <dgm:prSet/>
      <dgm:spPr/>
      <dgm:t>
        <a:bodyPr/>
        <a:lstStyle/>
        <a:p>
          <a:endParaRPr lang="en-US"/>
        </a:p>
      </dgm:t>
    </dgm:pt>
    <dgm:pt modelId="{4C888E20-EBD5-4CB3-A2EC-4E7A5047A1C4}">
      <dgm:prSet phldrT="[Text]"/>
      <dgm:spPr/>
      <dgm:t>
        <a:bodyPr/>
        <a:lstStyle/>
        <a:p>
          <a:pPr>
            <a:lnSpc>
              <a:spcPct val="100000"/>
            </a:lnSpc>
            <a:spcBef>
              <a:spcPts val="600"/>
            </a:spcBef>
          </a:pPr>
          <a:r>
            <a:rPr lang="en-US" sz="1600" b="1" i="1" dirty="0">
              <a:latin typeface="+mj-lt"/>
            </a:rPr>
            <a:t>Questionable</a:t>
          </a:r>
        </a:p>
      </dgm:t>
    </dgm:pt>
    <dgm:pt modelId="{0918C98A-28C2-43D2-AA23-D6B0DC7C8962}" type="parTrans" cxnId="{8155EEC3-F09C-45CE-AC77-A6F552EAFA99}">
      <dgm:prSet/>
      <dgm:spPr/>
      <dgm:t>
        <a:bodyPr/>
        <a:lstStyle/>
        <a:p>
          <a:endParaRPr lang="en-US"/>
        </a:p>
      </dgm:t>
    </dgm:pt>
    <dgm:pt modelId="{6A06AF70-9C54-4850-AEF1-131E1EBD8BFC}" type="sibTrans" cxnId="{8155EEC3-F09C-45CE-AC77-A6F552EAFA99}">
      <dgm:prSet/>
      <dgm:spPr/>
      <dgm:t>
        <a:bodyPr/>
        <a:lstStyle/>
        <a:p>
          <a:endParaRPr lang="en-US"/>
        </a:p>
      </dgm:t>
    </dgm:pt>
    <dgm:pt modelId="{5B191CBA-4182-4661-8ADB-1271ADCF0FEF}">
      <dgm:prSet phldrT="[Text]" custT="1"/>
      <dgm:spPr/>
      <dgm:t>
        <a:bodyPr/>
        <a:lstStyle/>
        <a:p>
          <a:r>
            <a:rPr lang="en-US" sz="1800" dirty="0">
              <a:latin typeface="+mj-lt"/>
            </a:rPr>
            <a:t>Leave Sought for Definite and Short Duration</a:t>
          </a:r>
        </a:p>
      </dgm:t>
    </dgm:pt>
    <dgm:pt modelId="{F0F5F0B8-4499-4A5E-BDA0-30AC60DDA785}" type="parTrans" cxnId="{AFC82373-46EB-4837-ABA8-0C6ED91D95EB}">
      <dgm:prSet/>
      <dgm:spPr/>
      <dgm:t>
        <a:bodyPr/>
        <a:lstStyle/>
        <a:p>
          <a:endParaRPr lang="en-US"/>
        </a:p>
      </dgm:t>
    </dgm:pt>
    <dgm:pt modelId="{AF55DEAD-60F8-4C58-9C20-1FCBEA0D3417}" type="sibTrans" cxnId="{AFC82373-46EB-4837-ABA8-0C6ED91D95EB}">
      <dgm:prSet/>
      <dgm:spPr/>
      <dgm:t>
        <a:bodyPr/>
        <a:lstStyle/>
        <a:p>
          <a:endParaRPr lang="en-US"/>
        </a:p>
      </dgm:t>
    </dgm:pt>
    <dgm:pt modelId="{BAF723B9-8D27-4C85-AEAF-210CB886B16B}">
      <dgm:prSet phldrT="[Text]"/>
      <dgm:spPr/>
      <dgm:t>
        <a:bodyPr/>
        <a:lstStyle/>
        <a:p>
          <a:r>
            <a:rPr lang="en-US" sz="1600" b="1" i="1" dirty="0">
              <a:latin typeface="+mj-lt"/>
            </a:rPr>
            <a:t>Likely reasonable</a:t>
          </a:r>
        </a:p>
      </dgm:t>
    </dgm:pt>
    <dgm:pt modelId="{ED980C7D-EA56-4A64-BE06-BAE313AC0B96}" type="parTrans" cxnId="{976237C5-085F-4870-92D1-9537FC95C9C4}">
      <dgm:prSet/>
      <dgm:spPr/>
      <dgm:t>
        <a:bodyPr/>
        <a:lstStyle/>
        <a:p>
          <a:endParaRPr lang="en-US"/>
        </a:p>
      </dgm:t>
    </dgm:pt>
    <dgm:pt modelId="{8C945357-81DA-4AE7-A572-A01D0FACD82A}" type="sibTrans" cxnId="{976237C5-085F-4870-92D1-9537FC95C9C4}">
      <dgm:prSet/>
      <dgm:spPr/>
      <dgm:t>
        <a:bodyPr/>
        <a:lstStyle/>
        <a:p>
          <a:endParaRPr lang="en-US"/>
        </a:p>
      </dgm:t>
    </dgm:pt>
    <dgm:pt modelId="{5AFCF816-503B-4D9D-9567-3A4F22F209E9}">
      <dgm:prSet phldrT="[Text]"/>
      <dgm:spPr/>
      <dgm:t>
        <a:bodyPr anchor="t"/>
        <a:lstStyle/>
        <a:p>
          <a:pPr>
            <a:lnSpc>
              <a:spcPct val="90000"/>
            </a:lnSpc>
            <a:spcBef>
              <a:spcPct val="0"/>
            </a:spcBef>
          </a:pPr>
          <a:r>
            <a:rPr lang="en-US" sz="1600" b="0" dirty="0">
              <a:latin typeface="+mj-lt"/>
            </a:rPr>
            <a:t>Document any argument that employee is not disabled</a:t>
          </a:r>
        </a:p>
      </dgm:t>
    </dgm:pt>
    <dgm:pt modelId="{091434B4-66A8-46A3-97A1-6EC871420CA0}" type="parTrans" cxnId="{6395B3B2-1E36-46FC-ADBA-EA4571BAEA48}">
      <dgm:prSet/>
      <dgm:spPr/>
      <dgm:t>
        <a:bodyPr/>
        <a:lstStyle/>
        <a:p>
          <a:endParaRPr lang="en-US"/>
        </a:p>
      </dgm:t>
    </dgm:pt>
    <dgm:pt modelId="{28F814D1-7B33-4D7F-B6E4-CB8FA3B86D61}" type="sibTrans" cxnId="{6395B3B2-1E36-46FC-ADBA-EA4571BAEA48}">
      <dgm:prSet/>
      <dgm:spPr/>
      <dgm:t>
        <a:bodyPr/>
        <a:lstStyle/>
        <a:p>
          <a:endParaRPr lang="en-US"/>
        </a:p>
      </dgm:t>
    </dgm:pt>
    <dgm:pt modelId="{4242EC20-E4DC-47A1-843A-09DFBA27E931}">
      <dgm:prSet phldrT="[Text]"/>
      <dgm:spPr/>
      <dgm:t>
        <a:bodyPr/>
        <a:lstStyle/>
        <a:p>
          <a:pPr>
            <a:lnSpc>
              <a:spcPct val="90000"/>
            </a:lnSpc>
            <a:spcBef>
              <a:spcPct val="0"/>
            </a:spcBef>
          </a:pPr>
          <a:r>
            <a:rPr lang="en-US" sz="1600" b="0" dirty="0">
              <a:latin typeface="+mj-lt"/>
            </a:rPr>
            <a:t>Document operational hardship</a:t>
          </a:r>
        </a:p>
      </dgm:t>
    </dgm:pt>
    <dgm:pt modelId="{9A7B3046-2803-40E9-B299-C1A592509A04}" type="parTrans" cxnId="{0CDA1A25-AFB2-4F7F-9A3C-6AE5CA07BAB4}">
      <dgm:prSet/>
      <dgm:spPr/>
      <dgm:t>
        <a:bodyPr/>
        <a:lstStyle/>
        <a:p>
          <a:endParaRPr lang="en-US"/>
        </a:p>
      </dgm:t>
    </dgm:pt>
    <dgm:pt modelId="{DBED5692-9126-4488-9D81-24B63361E4B7}" type="sibTrans" cxnId="{0CDA1A25-AFB2-4F7F-9A3C-6AE5CA07BAB4}">
      <dgm:prSet/>
      <dgm:spPr/>
      <dgm:t>
        <a:bodyPr/>
        <a:lstStyle/>
        <a:p>
          <a:endParaRPr lang="en-US"/>
        </a:p>
      </dgm:t>
    </dgm:pt>
    <dgm:pt modelId="{0D0BFE88-E7FF-4F74-8E6B-EE086A23A013}">
      <dgm:prSet phldrT="[Text]"/>
      <dgm:spPr/>
      <dgm:t>
        <a:bodyPr/>
        <a:lstStyle/>
        <a:p>
          <a:pPr>
            <a:lnSpc>
              <a:spcPct val="90000"/>
            </a:lnSpc>
            <a:spcBef>
              <a:spcPct val="0"/>
            </a:spcBef>
          </a:pPr>
          <a:r>
            <a:rPr lang="en-US" sz="1600" b="0" dirty="0">
              <a:latin typeface="+mj-lt"/>
            </a:rPr>
            <a:t>Document any basis for believing employee is not disabled</a:t>
          </a:r>
        </a:p>
      </dgm:t>
    </dgm:pt>
    <dgm:pt modelId="{16880442-344F-4D22-9CA6-B82A9EA6505B}" type="parTrans" cxnId="{E7C6E2DB-5164-4C47-8D1D-9010A702790C}">
      <dgm:prSet/>
      <dgm:spPr/>
      <dgm:t>
        <a:bodyPr/>
        <a:lstStyle/>
        <a:p>
          <a:endParaRPr lang="en-US"/>
        </a:p>
      </dgm:t>
    </dgm:pt>
    <dgm:pt modelId="{14E2F1EC-E9B9-4BBF-A0B3-BF5250B961E2}" type="sibTrans" cxnId="{E7C6E2DB-5164-4C47-8D1D-9010A702790C}">
      <dgm:prSet/>
      <dgm:spPr/>
      <dgm:t>
        <a:bodyPr/>
        <a:lstStyle/>
        <a:p>
          <a:endParaRPr lang="en-US"/>
        </a:p>
      </dgm:t>
    </dgm:pt>
    <dgm:pt modelId="{C6222F7A-A86B-4090-8A8D-5EABC77BB577}">
      <dgm:prSet phldrT="[Text]"/>
      <dgm:spPr/>
      <dgm:t>
        <a:bodyPr/>
        <a:lstStyle/>
        <a:p>
          <a:r>
            <a:rPr lang="en-US" sz="1600" b="0" dirty="0">
              <a:latin typeface="+mj-lt"/>
            </a:rPr>
            <a:t>Document operational hardship caused by absence</a:t>
          </a:r>
        </a:p>
      </dgm:t>
    </dgm:pt>
    <dgm:pt modelId="{3D0ACDF1-0CAD-4AE8-9EB1-2353E52CD598}" type="parTrans" cxnId="{B16F343C-928E-494D-85F2-50A90FA5AEC1}">
      <dgm:prSet/>
      <dgm:spPr/>
      <dgm:t>
        <a:bodyPr/>
        <a:lstStyle/>
        <a:p>
          <a:endParaRPr lang="en-US"/>
        </a:p>
      </dgm:t>
    </dgm:pt>
    <dgm:pt modelId="{DAD1B698-6EC6-43FC-8700-0FB15C116E85}" type="sibTrans" cxnId="{B16F343C-928E-494D-85F2-50A90FA5AEC1}">
      <dgm:prSet/>
      <dgm:spPr/>
      <dgm:t>
        <a:bodyPr/>
        <a:lstStyle/>
        <a:p>
          <a:endParaRPr lang="en-US"/>
        </a:p>
      </dgm:t>
    </dgm:pt>
    <dgm:pt modelId="{D1C6F028-5781-4461-811F-05CE52AC7665}">
      <dgm:prSet phldrT="[Text]"/>
      <dgm:spPr/>
      <dgm:t>
        <a:bodyPr/>
        <a:lstStyle/>
        <a:p>
          <a:r>
            <a:rPr lang="en-US" sz="1600" b="0" dirty="0">
              <a:latin typeface="+mj-lt"/>
            </a:rPr>
            <a:t>Confirm date employee is expected to return to work</a:t>
          </a:r>
        </a:p>
      </dgm:t>
    </dgm:pt>
    <dgm:pt modelId="{DEB5B823-5F6D-4080-9C93-5B3FE7F7F334}" type="parTrans" cxnId="{EC78E456-CCA6-4CDB-95E0-CF420FF042D4}">
      <dgm:prSet/>
      <dgm:spPr/>
      <dgm:t>
        <a:bodyPr/>
        <a:lstStyle/>
        <a:p>
          <a:endParaRPr lang="en-US"/>
        </a:p>
      </dgm:t>
    </dgm:pt>
    <dgm:pt modelId="{B5BAA356-2344-4D14-9BAD-800F9E254E17}" type="sibTrans" cxnId="{EC78E456-CCA6-4CDB-95E0-CF420FF042D4}">
      <dgm:prSet/>
      <dgm:spPr/>
      <dgm:t>
        <a:bodyPr/>
        <a:lstStyle/>
        <a:p>
          <a:endParaRPr lang="en-US"/>
        </a:p>
      </dgm:t>
    </dgm:pt>
    <dgm:pt modelId="{FC93156C-C6A2-456D-8E96-992688795B0A}">
      <dgm:prSet phldrT="[Text]"/>
      <dgm:spPr/>
      <dgm:t>
        <a:bodyPr/>
        <a:lstStyle/>
        <a:p>
          <a:r>
            <a:rPr lang="en-US" sz="1600" b="0" dirty="0">
              <a:latin typeface="+mj-lt"/>
            </a:rPr>
            <a:t>Recommend employee provide in writing any request for additional extension with doctor's note explaining inability to return as planned</a:t>
          </a:r>
        </a:p>
      </dgm:t>
    </dgm:pt>
    <dgm:pt modelId="{64DF99C4-1D68-4B8B-9B9F-51626E9CB86C}" type="parTrans" cxnId="{A48CD154-5105-4C6C-8392-4C82AC29860B}">
      <dgm:prSet/>
      <dgm:spPr/>
      <dgm:t>
        <a:bodyPr/>
        <a:lstStyle/>
        <a:p>
          <a:endParaRPr lang="en-US"/>
        </a:p>
      </dgm:t>
    </dgm:pt>
    <dgm:pt modelId="{64FCE2E5-2946-444D-B493-B90DA3B1EA9F}" type="sibTrans" cxnId="{A48CD154-5105-4C6C-8392-4C82AC29860B}">
      <dgm:prSet/>
      <dgm:spPr/>
      <dgm:t>
        <a:bodyPr/>
        <a:lstStyle/>
        <a:p>
          <a:endParaRPr lang="en-US"/>
        </a:p>
      </dgm:t>
    </dgm:pt>
    <dgm:pt modelId="{1E29AA3E-3B7A-4927-B701-F4CC8FF971CA}">
      <dgm:prSet phldrT="[Text]"/>
      <dgm:spPr/>
      <dgm:t>
        <a:bodyPr anchor="t"/>
        <a:lstStyle/>
        <a:p>
          <a:pPr>
            <a:lnSpc>
              <a:spcPct val="90000"/>
            </a:lnSpc>
            <a:spcBef>
              <a:spcPct val="0"/>
            </a:spcBef>
          </a:pPr>
          <a:r>
            <a:rPr lang="en-US" sz="1600" b="0" dirty="0">
              <a:latin typeface="+mj-lt"/>
            </a:rPr>
            <a:t>Document operational hardship caused by absence</a:t>
          </a:r>
        </a:p>
      </dgm:t>
    </dgm:pt>
    <dgm:pt modelId="{2B4A90B7-A571-4065-B1F4-450C6DE6E685}" type="parTrans" cxnId="{2245016B-A97D-43DC-9B27-5D3921D7992D}">
      <dgm:prSet/>
      <dgm:spPr/>
      <dgm:t>
        <a:bodyPr/>
        <a:lstStyle/>
        <a:p>
          <a:endParaRPr lang="en-US"/>
        </a:p>
      </dgm:t>
    </dgm:pt>
    <dgm:pt modelId="{F9527556-219B-494A-85D8-5E6EA02E205C}" type="sibTrans" cxnId="{2245016B-A97D-43DC-9B27-5D3921D7992D}">
      <dgm:prSet/>
      <dgm:spPr/>
      <dgm:t>
        <a:bodyPr/>
        <a:lstStyle/>
        <a:p>
          <a:endParaRPr lang="en-US"/>
        </a:p>
      </dgm:t>
    </dgm:pt>
    <dgm:pt modelId="{43FF82B1-7E7C-4194-8A7E-239DFA38A370}">
      <dgm:prSet phldrT="[Text]"/>
      <dgm:spPr/>
      <dgm:t>
        <a:bodyPr/>
        <a:lstStyle/>
        <a:p>
          <a:pPr>
            <a:lnSpc>
              <a:spcPct val="90000"/>
            </a:lnSpc>
            <a:spcBef>
              <a:spcPct val="0"/>
            </a:spcBef>
          </a:pPr>
          <a:r>
            <a:rPr lang="en-US" sz="1600" b="0" dirty="0">
              <a:latin typeface="+mj-lt"/>
            </a:rPr>
            <a:t>Consider letter to doctor seeking to clarify that leave extension is indefinite</a:t>
          </a:r>
        </a:p>
      </dgm:t>
    </dgm:pt>
    <dgm:pt modelId="{8D44D31C-3969-40BD-A9F3-C34FE3A9866C}" type="parTrans" cxnId="{F24434B6-8F2E-46F5-B3A4-EC7BAEEBCC0C}">
      <dgm:prSet/>
      <dgm:spPr/>
      <dgm:t>
        <a:bodyPr/>
        <a:lstStyle/>
        <a:p>
          <a:endParaRPr lang="en-US"/>
        </a:p>
      </dgm:t>
    </dgm:pt>
    <dgm:pt modelId="{AE203105-3106-41F8-8C33-A95D4D0B11EB}" type="sibTrans" cxnId="{F24434B6-8F2E-46F5-B3A4-EC7BAEEBCC0C}">
      <dgm:prSet/>
      <dgm:spPr/>
      <dgm:t>
        <a:bodyPr/>
        <a:lstStyle/>
        <a:p>
          <a:endParaRPr lang="en-US"/>
        </a:p>
      </dgm:t>
    </dgm:pt>
    <dgm:pt modelId="{CA765C15-F279-4A9B-96F0-6339818DB240}">
      <dgm:prSet phldrT="[Text]" custT="1"/>
      <dgm:spPr/>
      <dgm:t>
        <a:bodyPr anchor="t"/>
        <a:lstStyle/>
        <a:p>
          <a:pPr>
            <a:lnSpc>
              <a:spcPct val="90000"/>
            </a:lnSpc>
            <a:spcBef>
              <a:spcPct val="0"/>
            </a:spcBef>
          </a:pPr>
          <a:endParaRPr lang="en-US" sz="800" b="0" dirty="0">
            <a:latin typeface="+mj-lt"/>
          </a:endParaRPr>
        </a:p>
      </dgm:t>
    </dgm:pt>
    <dgm:pt modelId="{0CC8EE1A-66CF-4DBA-B47C-FD25E73664A0}" type="sibTrans" cxnId="{C2F4C368-AA6B-4CB4-947C-50A2E5923469}">
      <dgm:prSet/>
      <dgm:spPr/>
      <dgm:t>
        <a:bodyPr/>
        <a:lstStyle/>
        <a:p>
          <a:endParaRPr lang="en-US"/>
        </a:p>
      </dgm:t>
    </dgm:pt>
    <dgm:pt modelId="{C794D01B-1185-43C2-A881-7F99794EBE3A}" type="parTrans" cxnId="{C2F4C368-AA6B-4CB4-947C-50A2E5923469}">
      <dgm:prSet/>
      <dgm:spPr/>
      <dgm:t>
        <a:bodyPr/>
        <a:lstStyle/>
        <a:p>
          <a:endParaRPr lang="en-US"/>
        </a:p>
      </dgm:t>
    </dgm:pt>
    <dgm:pt modelId="{60B3B630-4D46-4EC4-8CFB-566CF957B064}">
      <dgm:prSet phldrT="[Text]" custT="1"/>
      <dgm:spPr/>
      <dgm:t>
        <a:bodyPr anchor="t"/>
        <a:lstStyle/>
        <a:p>
          <a:pPr>
            <a:lnSpc>
              <a:spcPct val="100000"/>
            </a:lnSpc>
            <a:spcBef>
              <a:spcPts val="600"/>
            </a:spcBef>
          </a:pPr>
          <a:r>
            <a:rPr lang="en-US" sz="1600" b="1" i="1" dirty="0">
              <a:latin typeface="+mj-lt"/>
            </a:rPr>
            <a:t>Likely not reasonable</a:t>
          </a:r>
        </a:p>
      </dgm:t>
    </dgm:pt>
    <dgm:pt modelId="{D707D723-DB34-493A-8891-9E7D75E368DA}" type="parTrans" cxnId="{954ABE09-7977-4988-826D-7E9D02CF870E}">
      <dgm:prSet/>
      <dgm:spPr/>
      <dgm:t>
        <a:bodyPr/>
        <a:lstStyle/>
        <a:p>
          <a:endParaRPr lang="en-US"/>
        </a:p>
      </dgm:t>
    </dgm:pt>
    <dgm:pt modelId="{0C1164AE-7568-4CAF-9F8E-E94FCFF2BDF8}" type="sibTrans" cxnId="{954ABE09-7977-4988-826D-7E9D02CF870E}">
      <dgm:prSet/>
      <dgm:spPr/>
      <dgm:t>
        <a:bodyPr/>
        <a:lstStyle/>
        <a:p>
          <a:endParaRPr lang="en-US"/>
        </a:p>
      </dgm:t>
    </dgm:pt>
    <dgm:pt modelId="{A90BB9BE-746C-462A-B736-33F360C66AB7}">
      <dgm:prSet phldrT="[Text]" custT="1"/>
      <dgm:spPr/>
      <dgm:t>
        <a:bodyPr anchor="t"/>
        <a:lstStyle/>
        <a:p>
          <a:pPr>
            <a:lnSpc>
              <a:spcPct val="90000"/>
            </a:lnSpc>
            <a:spcBef>
              <a:spcPct val="0"/>
            </a:spcBef>
          </a:pPr>
          <a:endParaRPr lang="en-US" sz="800" b="0" dirty="0">
            <a:latin typeface="+mj-lt"/>
          </a:endParaRPr>
        </a:p>
      </dgm:t>
    </dgm:pt>
    <dgm:pt modelId="{A8F8357B-C24E-4E0A-B6E2-EEB438F72B37}" type="parTrans" cxnId="{85F3D455-F22E-45D7-8B79-6FFEC8496444}">
      <dgm:prSet/>
      <dgm:spPr/>
      <dgm:t>
        <a:bodyPr/>
        <a:lstStyle/>
        <a:p>
          <a:endParaRPr lang="en-US"/>
        </a:p>
      </dgm:t>
    </dgm:pt>
    <dgm:pt modelId="{9C530BC1-2A52-40A6-8DBB-9A2C0DA8C4B7}" type="sibTrans" cxnId="{85F3D455-F22E-45D7-8B79-6FFEC8496444}">
      <dgm:prSet/>
      <dgm:spPr/>
      <dgm:t>
        <a:bodyPr/>
        <a:lstStyle/>
        <a:p>
          <a:endParaRPr lang="en-US"/>
        </a:p>
      </dgm:t>
    </dgm:pt>
    <dgm:pt modelId="{123699C5-4EF0-4048-AC01-64DE9FAA777D}">
      <dgm:prSet phldrT="[Text]" custT="1"/>
      <dgm:spPr/>
      <dgm:t>
        <a:bodyPr anchor="t"/>
        <a:lstStyle/>
        <a:p>
          <a:pPr>
            <a:lnSpc>
              <a:spcPct val="90000"/>
            </a:lnSpc>
            <a:spcBef>
              <a:spcPct val="0"/>
            </a:spcBef>
          </a:pPr>
          <a:endParaRPr lang="en-US" sz="800" b="0" dirty="0">
            <a:latin typeface="+mj-lt"/>
          </a:endParaRPr>
        </a:p>
      </dgm:t>
    </dgm:pt>
    <dgm:pt modelId="{AA2583E7-0C76-43B1-B30B-D15600AA8098}" type="parTrans" cxnId="{39DEB2D7-B6A1-4F1E-B160-19BBBBB6697F}">
      <dgm:prSet/>
      <dgm:spPr/>
      <dgm:t>
        <a:bodyPr/>
        <a:lstStyle/>
        <a:p>
          <a:endParaRPr lang="en-US"/>
        </a:p>
      </dgm:t>
    </dgm:pt>
    <dgm:pt modelId="{D2694886-5175-475E-AC37-DAC41F503529}" type="sibTrans" cxnId="{39DEB2D7-B6A1-4F1E-B160-19BBBBB6697F}">
      <dgm:prSet/>
      <dgm:spPr/>
      <dgm:t>
        <a:bodyPr/>
        <a:lstStyle/>
        <a:p>
          <a:endParaRPr lang="en-US"/>
        </a:p>
      </dgm:t>
    </dgm:pt>
    <dgm:pt modelId="{02A110DE-2052-45CE-B2F7-5F843976E9B6}">
      <dgm:prSet phldrT="[Text]" custT="1"/>
      <dgm:spPr/>
      <dgm:t>
        <a:bodyPr/>
        <a:lstStyle/>
        <a:p>
          <a:pPr>
            <a:lnSpc>
              <a:spcPct val="100000"/>
            </a:lnSpc>
            <a:spcBef>
              <a:spcPts val="600"/>
            </a:spcBef>
          </a:pPr>
          <a:endParaRPr lang="en-US" sz="800" b="1" dirty="0">
            <a:latin typeface="+mj-lt"/>
          </a:endParaRPr>
        </a:p>
      </dgm:t>
    </dgm:pt>
    <dgm:pt modelId="{EED51A43-9110-4AA2-958C-D2353DE56800}" type="parTrans" cxnId="{04DFE981-9BE1-4D7E-B1A1-75A10924A96B}">
      <dgm:prSet/>
      <dgm:spPr/>
      <dgm:t>
        <a:bodyPr/>
        <a:lstStyle/>
        <a:p>
          <a:endParaRPr lang="en-US"/>
        </a:p>
      </dgm:t>
    </dgm:pt>
    <dgm:pt modelId="{CBD6AA65-A927-4CC1-8BCA-86660F977969}" type="sibTrans" cxnId="{04DFE981-9BE1-4D7E-B1A1-75A10924A96B}">
      <dgm:prSet/>
      <dgm:spPr/>
      <dgm:t>
        <a:bodyPr/>
        <a:lstStyle/>
        <a:p>
          <a:endParaRPr lang="en-US"/>
        </a:p>
      </dgm:t>
    </dgm:pt>
    <dgm:pt modelId="{7BC6FCD3-47F7-4315-BAAB-DE46D41944FE}">
      <dgm:prSet phldrT="[Text]" custT="1"/>
      <dgm:spPr/>
      <dgm:t>
        <a:bodyPr/>
        <a:lstStyle/>
        <a:p>
          <a:pPr>
            <a:lnSpc>
              <a:spcPct val="90000"/>
            </a:lnSpc>
            <a:spcBef>
              <a:spcPct val="0"/>
            </a:spcBef>
          </a:pPr>
          <a:endParaRPr lang="en-US" sz="800" b="0" dirty="0">
            <a:latin typeface="+mj-lt"/>
          </a:endParaRPr>
        </a:p>
      </dgm:t>
    </dgm:pt>
    <dgm:pt modelId="{D93CA1F9-D24B-4872-9890-46B9324E4E1B}" type="parTrans" cxnId="{6774CB2C-A24C-405A-9C3F-09151741E92E}">
      <dgm:prSet/>
      <dgm:spPr/>
      <dgm:t>
        <a:bodyPr/>
        <a:lstStyle/>
        <a:p>
          <a:endParaRPr lang="en-US"/>
        </a:p>
      </dgm:t>
    </dgm:pt>
    <dgm:pt modelId="{5FF2217F-FE56-4DC0-A21A-56B1073359C5}" type="sibTrans" cxnId="{6774CB2C-A24C-405A-9C3F-09151741E92E}">
      <dgm:prSet/>
      <dgm:spPr/>
      <dgm:t>
        <a:bodyPr/>
        <a:lstStyle/>
        <a:p>
          <a:endParaRPr lang="en-US"/>
        </a:p>
      </dgm:t>
    </dgm:pt>
    <dgm:pt modelId="{3ECBE2D3-5526-4354-897C-1B3E44C2448B}">
      <dgm:prSet phldrT="[Text]" custT="1"/>
      <dgm:spPr/>
      <dgm:t>
        <a:bodyPr/>
        <a:lstStyle/>
        <a:p>
          <a:pPr>
            <a:lnSpc>
              <a:spcPct val="90000"/>
            </a:lnSpc>
            <a:spcBef>
              <a:spcPct val="0"/>
            </a:spcBef>
          </a:pPr>
          <a:endParaRPr lang="en-US" sz="800" b="0" dirty="0">
            <a:latin typeface="+mj-lt"/>
          </a:endParaRPr>
        </a:p>
      </dgm:t>
    </dgm:pt>
    <dgm:pt modelId="{F67E7616-8164-45F7-BB9C-E9EC0D440A93}" type="parTrans" cxnId="{79719B4B-F229-4FAB-81D0-12A13280F13F}">
      <dgm:prSet/>
      <dgm:spPr/>
      <dgm:t>
        <a:bodyPr/>
        <a:lstStyle/>
        <a:p>
          <a:endParaRPr lang="en-US"/>
        </a:p>
      </dgm:t>
    </dgm:pt>
    <dgm:pt modelId="{61DDF090-88BF-4EDB-AAA8-E2885CC159E6}" type="sibTrans" cxnId="{79719B4B-F229-4FAB-81D0-12A13280F13F}">
      <dgm:prSet/>
      <dgm:spPr/>
      <dgm:t>
        <a:bodyPr/>
        <a:lstStyle/>
        <a:p>
          <a:endParaRPr lang="en-US"/>
        </a:p>
      </dgm:t>
    </dgm:pt>
    <dgm:pt modelId="{B96E141B-8779-4D4E-9F67-B0B8ED40F435}">
      <dgm:prSet phldrT="[Text]" custT="1"/>
      <dgm:spPr/>
      <dgm:t>
        <a:bodyPr/>
        <a:lstStyle/>
        <a:p>
          <a:pPr>
            <a:lnSpc>
              <a:spcPct val="90000"/>
            </a:lnSpc>
            <a:spcBef>
              <a:spcPct val="0"/>
            </a:spcBef>
          </a:pPr>
          <a:endParaRPr lang="en-US" sz="800" b="0" dirty="0">
            <a:latin typeface="+mj-lt"/>
          </a:endParaRPr>
        </a:p>
      </dgm:t>
    </dgm:pt>
    <dgm:pt modelId="{928FC1C7-05AE-4506-AC2E-658F6F769E55}" type="parTrans" cxnId="{7DD7298C-5D2F-4567-860D-1427948EDA62}">
      <dgm:prSet/>
      <dgm:spPr/>
      <dgm:t>
        <a:bodyPr/>
        <a:lstStyle/>
        <a:p>
          <a:endParaRPr lang="en-US"/>
        </a:p>
      </dgm:t>
    </dgm:pt>
    <dgm:pt modelId="{CBABE38B-B8AE-4B49-BB9B-75F8A92A5FD8}" type="sibTrans" cxnId="{7DD7298C-5D2F-4567-860D-1427948EDA62}">
      <dgm:prSet/>
      <dgm:spPr/>
      <dgm:t>
        <a:bodyPr/>
        <a:lstStyle/>
        <a:p>
          <a:endParaRPr lang="en-US"/>
        </a:p>
      </dgm:t>
    </dgm:pt>
    <dgm:pt modelId="{1B066209-8412-40EA-B5A1-1A7D2516F88C}">
      <dgm:prSet phldrT="[Text]" custT="1"/>
      <dgm:spPr/>
      <dgm:t>
        <a:bodyPr/>
        <a:lstStyle/>
        <a:p>
          <a:endParaRPr lang="en-US" sz="800" b="1" dirty="0">
            <a:latin typeface="+mj-lt"/>
          </a:endParaRPr>
        </a:p>
      </dgm:t>
    </dgm:pt>
    <dgm:pt modelId="{A3C39BF4-0A2F-4BD4-9F85-0DAED717B130}" type="parTrans" cxnId="{C95BD308-80E2-496C-A0CD-85BEB1FB6DF1}">
      <dgm:prSet/>
      <dgm:spPr/>
      <dgm:t>
        <a:bodyPr/>
        <a:lstStyle/>
        <a:p>
          <a:endParaRPr lang="en-US"/>
        </a:p>
      </dgm:t>
    </dgm:pt>
    <dgm:pt modelId="{BF29977D-643C-4FC1-A0CD-FFFF1E019455}" type="sibTrans" cxnId="{C95BD308-80E2-496C-A0CD-85BEB1FB6DF1}">
      <dgm:prSet/>
      <dgm:spPr/>
      <dgm:t>
        <a:bodyPr/>
        <a:lstStyle/>
        <a:p>
          <a:endParaRPr lang="en-US"/>
        </a:p>
      </dgm:t>
    </dgm:pt>
    <dgm:pt modelId="{F9350495-5A4D-4956-A980-775242037997}">
      <dgm:prSet phldrT="[Text]" custT="1"/>
      <dgm:spPr/>
      <dgm:t>
        <a:bodyPr/>
        <a:lstStyle/>
        <a:p>
          <a:endParaRPr lang="en-US" sz="800" b="0" dirty="0">
            <a:latin typeface="+mj-lt"/>
          </a:endParaRPr>
        </a:p>
      </dgm:t>
    </dgm:pt>
    <dgm:pt modelId="{B5EAB76A-819E-4368-A79C-03B6047A8886}" type="parTrans" cxnId="{FEBD090D-5DE2-4FDD-9F52-4759E8B75F48}">
      <dgm:prSet/>
      <dgm:spPr/>
      <dgm:t>
        <a:bodyPr/>
        <a:lstStyle/>
        <a:p>
          <a:endParaRPr lang="en-US"/>
        </a:p>
      </dgm:t>
    </dgm:pt>
    <dgm:pt modelId="{6FFB2D1E-6820-481C-8F2F-3F76CFE2951E}" type="sibTrans" cxnId="{FEBD090D-5DE2-4FDD-9F52-4759E8B75F48}">
      <dgm:prSet/>
      <dgm:spPr/>
      <dgm:t>
        <a:bodyPr/>
        <a:lstStyle/>
        <a:p>
          <a:endParaRPr lang="en-US"/>
        </a:p>
      </dgm:t>
    </dgm:pt>
    <dgm:pt modelId="{4A22E649-073E-452D-BA4D-5D1A824064ED}">
      <dgm:prSet phldrT="[Text]" custT="1"/>
      <dgm:spPr/>
      <dgm:t>
        <a:bodyPr/>
        <a:lstStyle/>
        <a:p>
          <a:endParaRPr lang="en-US" sz="800" b="0" dirty="0">
            <a:latin typeface="+mj-lt"/>
          </a:endParaRPr>
        </a:p>
      </dgm:t>
    </dgm:pt>
    <dgm:pt modelId="{3C4251A1-805E-4929-A86D-F1DBB9313C14}" type="parTrans" cxnId="{EFB2BD8B-790A-425A-979F-CDB77900C408}">
      <dgm:prSet/>
      <dgm:spPr/>
      <dgm:t>
        <a:bodyPr/>
        <a:lstStyle/>
        <a:p>
          <a:endParaRPr lang="en-US"/>
        </a:p>
      </dgm:t>
    </dgm:pt>
    <dgm:pt modelId="{062935E7-FBE1-4400-A989-7985930DC3C3}" type="sibTrans" cxnId="{EFB2BD8B-790A-425A-979F-CDB77900C408}">
      <dgm:prSet/>
      <dgm:spPr/>
      <dgm:t>
        <a:bodyPr/>
        <a:lstStyle/>
        <a:p>
          <a:endParaRPr lang="en-US"/>
        </a:p>
      </dgm:t>
    </dgm:pt>
    <dgm:pt modelId="{299B34EA-B656-4B3C-B3D8-A2234EAD98DA}">
      <dgm:prSet phldrT="[Text]" custT="1"/>
      <dgm:spPr/>
      <dgm:t>
        <a:bodyPr/>
        <a:lstStyle/>
        <a:p>
          <a:endParaRPr lang="en-US" sz="600" b="0" dirty="0">
            <a:latin typeface="+mj-lt"/>
          </a:endParaRPr>
        </a:p>
      </dgm:t>
    </dgm:pt>
    <dgm:pt modelId="{9473C7B7-7AB1-4C97-BDEA-6F7673F24D44}" type="parTrans" cxnId="{3B4CD772-2BED-4D8B-8839-7FD4C99387FD}">
      <dgm:prSet/>
      <dgm:spPr/>
      <dgm:t>
        <a:bodyPr/>
        <a:lstStyle/>
        <a:p>
          <a:endParaRPr lang="en-US"/>
        </a:p>
      </dgm:t>
    </dgm:pt>
    <dgm:pt modelId="{B0001A0F-80F9-4832-81A9-57386B0EA1DB}" type="sibTrans" cxnId="{3B4CD772-2BED-4D8B-8839-7FD4C99387FD}">
      <dgm:prSet/>
      <dgm:spPr/>
      <dgm:t>
        <a:bodyPr/>
        <a:lstStyle/>
        <a:p>
          <a:endParaRPr lang="en-US"/>
        </a:p>
      </dgm:t>
    </dgm:pt>
    <dgm:pt modelId="{D034A74B-D1C1-4EC5-9E5E-20FAD81EA3DD}" type="pres">
      <dgm:prSet presAssocID="{6E619941-AA99-445D-AFEE-83EA708EEE2A}" presName="Name0" presStyleCnt="0">
        <dgm:presLayoutVars>
          <dgm:dir/>
          <dgm:animLvl val="lvl"/>
          <dgm:resizeHandles val="exact"/>
        </dgm:presLayoutVars>
      </dgm:prSet>
      <dgm:spPr/>
      <dgm:t>
        <a:bodyPr/>
        <a:lstStyle/>
        <a:p>
          <a:endParaRPr lang="en-US"/>
        </a:p>
      </dgm:t>
    </dgm:pt>
    <dgm:pt modelId="{4C12B615-EF15-4504-BB62-B33D4AC84BB2}" type="pres">
      <dgm:prSet presAssocID="{5E4900C9-C727-4C24-A097-0C165DF9CEBB}" presName="composite" presStyleCnt="0"/>
      <dgm:spPr/>
    </dgm:pt>
    <dgm:pt modelId="{D9D0FBA7-5B13-452B-8D89-270DEF800175}" type="pres">
      <dgm:prSet presAssocID="{5E4900C9-C727-4C24-A097-0C165DF9CEBB}" presName="parTx" presStyleLbl="alignNode1" presStyleIdx="0" presStyleCnt="3" custLinFactNeighborX="2330" custLinFactNeighborY="-11721">
        <dgm:presLayoutVars>
          <dgm:chMax val="0"/>
          <dgm:chPref val="0"/>
          <dgm:bulletEnabled val="1"/>
        </dgm:presLayoutVars>
      </dgm:prSet>
      <dgm:spPr/>
      <dgm:t>
        <a:bodyPr/>
        <a:lstStyle/>
        <a:p>
          <a:endParaRPr lang="en-US"/>
        </a:p>
      </dgm:t>
    </dgm:pt>
    <dgm:pt modelId="{718D89AF-A2EF-4C81-A06D-7B4DA9734FBE}" type="pres">
      <dgm:prSet presAssocID="{5E4900C9-C727-4C24-A097-0C165DF9CEBB}" presName="desTx" presStyleLbl="alignAccFollowNode1" presStyleIdx="0" presStyleCnt="3" custScaleY="101464" custLinFactNeighborX="2330" custLinFactNeighborY="-2612">
        <dgm:presLayoutVars>
          <dgm:bulletEnabled val="1"/>
        </dgm:presLayoutVars>
      </dgm:prSet>
      <dgm:spPr/>
      <dgm:t>
        <a:bodyPr/>
        <a:lstStyle/>
        <a:p>
          <a:endParaRPr lang="en-US"/>
        </a:p>
      </dgm:t>
    </dgm:pt>
    <dgm:pt modelId="{64418BB7-ED18-4168-B81C-F1870BD86473}" type="pres">
      <dgm:prSet presAssocID="{5C2FA635-7D22-46A6-8AA8-B2B05069BB4E}" presName="space" presStyleCnt="0"/>
      <dgm:spPr/>
    </dgm:pt>
    <dgm:pt modelId="{CFF5E357-B13A-4816-9E02-5B34E9B83281}" type="pres">
      <dgm:prSet presAssocID="{0F84ED36-FAD1-4540-BC9F-64BB8211EA92}" presName="composite" presStyleCnt="0"/>
      <dgm:spPr/>
    </dgm:pt>
    <dgm:pt modelId="{D4CB2557-0510-4890-9003-1CE761888ED9}" type="pres">
      <dgm:prSet presAssocID="{0F84ED36-FAD1-4540-BC9F-64BB8211EA92}" presName="parTx" presStyleLbl="alignNode1" presStyleIdx="1" presStyleCnt="3" custLinFactNeighborY="-11721">
        <dgm:presLayoutVars>
          <dgm:chMax val="0"/>
          <dgm:chPref val="0"/>
          <dgm:bulletEnabled val="1"/>
        </dgm:presLayoutVars>
      </dgm:prSet>
      <dgm:spPr/>
      <dgm:t>
        <a:bodyPr/>
        <a:lstStyle/>
        <a:p>
          <a:endParaRPr lang="en-US"/>
        </a:p>
      </dgm:t>
    </dgm:pt>
    <dgm:pt modelId="{15B47273-247B-4A35-9239-C0CD6CBA635D}" type="pres">
      <dgm:prSet presAssocID="{0F84ED36-FAD1-4540-BC9F-64BB8211EA92}" presName="desTx" presStyleLbl="alignAccFollowNode1" presStyleIdx="1" presStyleCnt="3" custLinFactNeighborY="-2219">
        <dgm:presLayoutVars>
          <dgm:bulletEnabled val="1"/>
        </dgm:presLayoutVars>
      </dgm:prSet>
      <dgm:spPr/>
      <dgm:t>
        <a:bodyPr/>
        <a:lstStyle/>
        <a:p>
          <a:endParaRPr lang="en-US"/>
        </a:p>
      </dgm:t>
    </dgm:pt>
    <dgm:pt modelId="{BF7B6C22-77F1-42D3-92F0-6DEEAB11D939}" type="pres">
      <dgm:prSet presAssocID="{69841FA9-0084-41F9-8858-358869465F3A}" presName="space" presStyleCnt="0"/>
      <dgm:spPr/>
    </dgm:pt>
    <dgm:pt modelId="{77A449BC-C77B-439A-940F-ECC3E5EC810F}" type="pres">
      <dgm:prSet presAssocID="{5B191CBA-4182-4661-8ADB-1271ADCF0FEF}" presName="composite" presStyleCnt="0"/>
      <dgm:spPr/>
    </dgm:pt>
    <dgm:pt modelId="{001422E5-3EF4-4C22-B0FB-8BD8C509E399}" type="pres">
      <dgm:prSet presAssocID="{5B191CBA-4182-4661-8ADB-1271ADCF0FEF}" presName="parTx" presStyleLbl="alignNode1" presStyleIdx="2" presStyleCnt="3" custLinFactNeighborY="-11721">
        <dgm:presLayoutVars>
          <dgm:chMax val="0"/>
          <dgm:chPref val="0"/>
          <dgm:bulletEnabled val="1"/>
        </dgm:presLayoutVars>
      </dgm:prSet>
      <dgm:spPr/>
      <dgm:t>
        <a:bodyPr/>
        <a:lstStyle/>
        <a:p>
          <a:endParaRPr lang="en-US"/>
        </a:p>
      </dgm:t>
    </dgm:pt>
    <dgm:pt modelId="{5B0986D5-9463-4C6D-B5F8-331CC98D327F}" type="pres">
      <dgm:prSet presAssocID="{5B191CBA-4182-4661-8ADB-1271ADCF0FEF}" presName="desTx" presStyleLbl="alignAccFollowNode1" presStyleIdx="2" presStyleCnt="3" custLinFactNeighborY="-2219">
        <dgm:presLayoutVars>
          <dgm:bulletEnabled val="1"/>
        </dgm:presLayoutVars>
      </dgm:prSet>
      <dgm:spPr/>
      <dgm:t>
        <a:bodyPr/>
        <a:lstStyle/>
        <a:p>
          <a:endParaRPr lang="en-US"/>
        </a:p>
      </dgm:t>
    </dgm:pt>
  </dgm:ptLst>
  <dgm:cxnLst>
    <dgm:cxn modelId="{7DD7298C-5D2F-4567-860D-1427948EDA62}" srcId="{0F84ED36-FAD1-4540-BC9F-64BB8211EA92}" destId="{B96E141B-8779-4D4E-9F67-B0B8ED40F435}" srcOrd="6" destOrd="0" parTransId="{928FC1C7-05AE-4506-AC2E-658F6F769E55}" sibTransId="{CBABE38B-B8AE-4B49-BB9B-75F8A92A5FD8}"/>
    <dgm:cxn modelId="{E7C6E2DB-5164-4C47-8D1D-9010A702790C}" srcId="{0F84ED36-FAD1-4540-BC9F-64BB8211EA92}" destId="{0D0BFE88-E7FF-4F74-8E6B-EE086A23A013}" srcOrd="7" destOrd="0" parTransId="{16880442-344F-4D22-9CA6-B82A9EA6505B}" sibTransId="{14E2F1EC-E9B9-4BBF-A0B3-BF5250B961E2}"/>
    <dgm:cxn modelId="{954ABE09-7977-4988-826D-7E9D02CF870E}" srcId="{5E4900C9-C727-4C24-A097-0C165DF9CEBB}" destId="{60B3B630-4D46-4EC4-8CFB-566CF957B064}" srcOrd="0" destOrd="0" parTransId="{D707D723-DB34-493A-8891-9E7D75E368DA}" sibTransId="{0C1164AE-7568-4CAF-9F8E-E94FCFF2BDF8}"/>
    <dgm:cxn modelId="{D1CC6A6B-7B2B-4C0F-BABD-1B17453F5E3F}" type="presOf" srcId="{D1C6F028-5781-4461-811F-05CE52AC7665}" destId="{5B0986D5-9463-4C6D-B5F8-331CC98D327F}" srcOrd="0" destOrd="5" presId="urn:microsoft.com/office/officeart/2005/8/layout/hList1"/>
    <dgm:cxn modelId="{F9665EAB-9702-4BBC-8F55-EFD9D492E9D2}" type="presOf" srcId="{A90BB9BE-746C-462A-B736-33F360C66AB7}" destId="{718D89AF-A2EF-4C81-A06D-7B4DA9734FBE}" srcOrd="0" destOrd="2" presId="urn:microsoft.com/office/officeart/2005/8/layout/hList1"/>
    <dgm:cxn modelId="{6395B3B2-1E36-46FC-ADBA-EA4571BAEA48}" srcId="{5E4900C9-C727-4C24-A097-0C165DF9CEBB}" destId="{5AFCF816-503B-4D9D-9567-3A4F22F209E9}" srcOrd="4" destOrd="0" parTransId="{091434B4-66A8-46A3-97A1-6EC871420CA0}" sibTransId="{28F814D1-7B33-4D7F-B6E4-CB8FA3B86D61}"/>
    <dgm:cxn modelId="{F4875CA7-B609-46C2-BA25-C188E45983DC}" type="presOf" srcId="{0F84ED36-FAD1-4540-BC9F-64BB8211EA92}" destId="{D4CB2557-0510-4890-9003-1CE761888ED9}" srcOrd="0" destOrd="0" presId="urn:microsoft.com/office/officeart/2005/8/layout/hList1"/>
    <dgm:cxn modelId="{FEBD090D-5DE2-4FDD-9F52-4759E8B75F48}" srcId="{5B191CBA-4182-4661-8ADB-1271ADCF0FEF}" destId="{F9350495-5A4D-4956-A980-775242037997}" srcOrd="2" destOrd="0" parTransId="{B5EAB76A-819E-4368-A79C-03B6047A8886}" sibTransId="{6FFB2D1E-6820-481C-8F2F-3F76CFE2951E}"/>
    <dgm:cxn modelId="{EC78E456-CCA6-4CDB-95E0-CF420FF042D4}" srcId="{5B191CBA-4182-4661-8ADB-1271ADCF0FEF}" destId="{D1C6F028-5781-4461-811F-05CE52AC7665}" srcOrd="5" destOrd="0" parTransId="{DEB5B823-5F6D-4080-9C93-5B3FE7F7F334}" sibTransId="{B5BAA356-2344-4D14-9BAD-800F9E254E17}"/>
    <dgm:cxn modelId="{EFB2BD8B-790A-425A-979F-CDB77900C408}" srcId="{5B191CBA-4182-4661-8ADB-1271ADCF0FEF}" destId="{4A22E649-073E-452D-BA4D-5D1A824064ED}" srcOrd="4" destOrd="0" parTransId="{3C4251A1-805E-4929-A86D-F1DBB9313C14}" sibTransId="{062935E7-FBE1-4400-A989-7985930DC3C3}"/>
    <dgm:cxn modelId="{50F7BAC6-7D3A-4FCD-B1B4-D1F9E8D7B46B}" type="presOf" srcId="{123699C5-4EF0-4048-AC01-64DE9FAA777D}" destId="{718D89AF-A2EF-4C81-A06D-7B4DA9734FBE}" srcOrd="0" destOrd="4" presId="urn:microsoft.com/office/officeart/2005/8/layout/hList1"/>
    <dgm:cxn modelId="{3B4CD772-2BED-4D8B-8839-7FD4C99387FD}" srcId="{5B191CBA-4182-4661-8ADB-1271ADCF0FEF}" destId="{299B34EA-B656-4B3C-B3D8-A2234EAD98DA}" srcOrd="6" destOrd="0" parTransId="{9473C7B7-7AB1-4C97-BDEA-6F7673F24D44}" sibTransId="{B0001A0F-80F9-4832-81A9-57386B0EA1DB}"/>
    <dgm:cxn modelId="{7F56F2A2-9DA5-405B-A85D-3BFADEB3E2CC}" srcId="{6E619941-AA99-445D-AFEE-83EA708EEE2A}" destId="{5E4900C9-C727-4C24-A097-0C165DF9CEBB}" srcOrd="0" destOrd="0" parTransId="{7CF60F20-9483-4149-ACB0-3098CC763020}" sibTransId="{5C2FA635-7D22-46A6-8AA8-B2B05069BB4E}"/>
    <dgm:cxn modelId="{AFC82373-46EB-4837-ABA8-0C6ED91D95EB}" srcId="{6E619941-AA99-445D-AFEE-83EA708EEE2A}" destId="{5B191CBA-4182-4661-8ADB-1271ADCF0FEF}" srcOrd="2" destOrd="0" parTransId="{F0F5F0B8-4499-4A5E-BDA0-30AC60DDA785}" sibTransId="{AF55DEAD-60F8-4C58-9C20-1FCBEA0D3417}"/>
    <dgm:cxn modelId="{1AE79B62-2BAD-47DE-8EDD-83772BAE05F0}" type="presOf" srcId="{60B3B630-4D46-4EC4-8CFB-566CF957B064}" destId="{718D89AF-A2EF-4C81-A06D-7B4DA9734FBE}" srcOrd="0" destOrd="0" presId="urn:microsoft.com/office/officeart/2005/8/layout/hList1"/>
    <dgm:cxn modelId="{0CDA1A25-AFB2-4F7F-9A3C-6AE5CA07BAB4}" srcId="{0F84ED36-FAD1-4540-BC9F-64BB8211EA92}" destId="{4242EC20-E4DC-47A1-843A-09DFBA27E931}" srcOrd="5" destOrd="0" parTransId="{9A7B3046-2803-40E9-B299-C1A592509A04}" sibTransId="{DBED5692-9126-4488-9D81-24B63361E4B7}"/>
    <dgm:cxn modelId="{1982BB99-4D1B-408A-B37E-4257353582D0}" type="presOf" srcId="{02A110DE-2052-45CE-B2F7-5F843976E9B6}" destId="{15B47273-247B-4A35-9239-C0CD6CBA635D}" srcOrd="0" destOrd="1" presId="urn:microsoft.com/office/officeart/2005/8/layout/hList1"/>
    <dgm:cxn modelId="{880E7347-22B5-4267-ABCE-8ED788C5AFA9}" type="presOf" srcId="{1E29AA3E-3B7A-4927-B701-F4CC8FF971CA}" destId="{718D89AF-A2EF-4C81-A06D-7B4DA9734FBE}" srcOrd="0" destOrd="3" presId="urn:microsoft.com/office/officeart/2005/8/layout/hList1"/>
    <dgm:cxn modelId="{C88D2A70-B50F-44E6-B6A4-99D2083E5342}" type="presOf" srcId="{4242EC20-E4DC-47A1-843A-09DFBA27E931}" destId="{15B47273-247B-4A35-9239-C0CD6CBA635D}" srcOrd="0" destOrd="5" presId="urn:microsoft.com/office/officeart/2005/8/layout/hList1"/>
    <dgm:cxn modelId="{C2F4C368-AA6B-4CB4-947C-50A2E5923469}" srcId="{60B3B630-4D46-4EC4-8CFB-566CF957B064}" destId="{CA765C15-F279-4A9B-96F0-6339818DB240}" srcOrd="0" destOrd="0" parTransId="{C794D01B-1185-43C2-A881-7F99794EBE3A}" sibTransId="{0CC8EE1A-66CF-4DBA-B47C-FD25E73664A0}"/>
    <dgm:cxn modelId="{EA6B3BD3-F605-45A6-B0CB-7408E1E594FF}" type="presOf" srcId="{7BC6FCD3-47F7-4315-BAAB-DE46D41944FE}" destId="{15B47273-247B-4A35-9239-C0CD6CBA635D}" srcOrd="0" destOrd="2" presId="urn:microsoft.com/office/officeart/2005/8/layout/hList1"/>
    <dgm:cxn modelId="{6F094D31-827D-4F90-993F-3E46F5C695FA}" type="presOf" srcId="{5B191CBA-4182-4661-8ADB-1271ADCF0FEF}" destId="{001422E5-3EF4-4C22-B0FB-8BD8C509E399}" srcOrd="0" destOrd="0" presId="urn:microsoft.com/office/officeart/2005/8/layout/hList1"/>
    <dgm:cxn modelId="{5BA61FA4-EF57-4624-8607-8B642810CA89}" type="presOf" srcId="{FC93156C-C6A2-456D-8E96-992688795B0A}" destId="{5B0986D5-9463-4C6D-B5F8-331CC98D327F}" srcOrd="0" destOrd="7" presId="urn:microsoft.com/office/officeart/2005/8/layout/hList1"/>
    <dgm:cxn modelId="{474BA826-9F21-4267-9CC0-71A62F5D16C9}" srcId="{6E619941-AA99-445D-AFEE-83EA708EEE2A}" destId="{0F84ED36-FAD1-4540-BC9F-64BB8211EA92}" srcOrd="1" destOrd="0" parTransId="{52D29055-B51F-4585-8C91-5E8FBFA7ECCC}" sibTransId="{69841FA9-0084-41F9-8858-358869465F3A}"/>
    <dgm:cxn modelId="{85F3D455-F22E-45D7-8B79-6FFEC8496444}" srcId="{5E4900C9-C727-4C24-A097-0C165DF9CEBB}" destId="{A90BB9BE-746C-462A-B736-33F360C66AB7}" srcOrd="1" destOrd="0" parTransId="{A8F8357B-C24E-4E0A-B6E2-EEB438F72B37}" sibTransId="{9C530BC1-2A52-40A6-8DBB-9A2C0DA8C4B7}"/>
    <dgm:cxn modelId="{D2ACC32B-AD2B-49AA-9643-D182BD8BC0CC}" type="presOf" srcId="{B96E141B-8779-4D4E-9F67-B0B8ED40F435}" destId="{15B47273-247B-4A35-9239-C0CD6CBA635D}" srcOrd="0" destOrd="6" presId="urn:microsoft.com/office/officeart/2005/8/layout/hList1"/>
    <dgm:cxn modelId="{79719B4B-F229-4FAB-81D0-12A13280F13F}" srcId="{0F84ED36-FAD1-4540-BC9F-64BB8211EA92}" destId="{3ECBE2D3-5526-4354-897C-1B3E44C2448B}" srcOrd="4" destOrd="0" parTransId="{F67E7616-8164-45F7-BB9C-E9EC0D440A93}" sibTransId="{61DDF090-88BF-4EDB-AAA8-E2885CC159E6}"/>
    <dgm:cxn modelId="{976237C5-085F-4870-92D1-9537FC95C9C4}" srcId="{5B191CBA-4182-4661-8ADB-1271ADCF0FEF}" destId="{BAF723B9-8D27-4C85-AEAF-210CB886B16B}" srcOrd="0" destOrd="0" parTransId="{ED980C7D-EA56-4A64-BE06-BAE313AC0B96}" sibTransId="{8C945357-81DA-4AE7-A572-A01D0FACD82A}"/>
    <dgm:cxn modelId="{6774CB2C-A24C-405A-9C3F-09151741E92E}" srcId="{0F84ED36-FAD1-4540-BC9F-64BB8211EA92}" destId="{7BC6FCD3-47F7-4315-BAAB-DE46D41944FE}" srcOrd="2" destOrd="0" parTransId="{D93CA1F9-D24B-4872-9890-46B9324E4E1B}" sibTransId="{5FF2217F-FE56-4DC0-A21A-56B1073359C5}"/>
    <dgm:cxn modelId="{F24434B6-8F2E-46F5-B3A4-EC7BAEEBCC0C}" srcId="{0F84ED36-FAD1-4540-BC9F-64BB8211EA92}" destId="{43FF82B1-7E7C-4194-8A7E-239DFA38A370}" srcOrd="3" destOrd="0" parTransId="{8D44D31C-3969-40BD-A9F3-C34FE3A9866C}" sibTransId="{AE203105-3106-41F8-8C33-A95D4D0B11EB}"/>
    <dgm:cxn modelId="{04DFE981-9BE1-4D7E-B1A1-75A10924A96B}" srcId="{0F84ED36-FAD1-4540-BC9F-64BB8211EA92}" destId="{02A110DE-2052-45CE-B2F7-5F843976E9B6}" srcOrd="1" destOrd="0" parTransId="{EED51A43-9110-4AA2-958C-D2353DE56800}" sibTransId="{CBD6AA65-A927-4CC1-8BCA-86660F977969}"/>
    <dgm:cxn modelId="{B16F343C-928E-494D-85F2-50A90FA5AEC1}" srcId="{5B191CBA-4182-4661-8ADB-1271ADCF0FEF}" destId="{C6222F7A-A86B-4090-8A8D-5EABC77BB577}" srcOrd="3" destOrd="0" parTransId="{3D0ACDF1-0CAD-4AE8-9EB1-2353E52CD598}" sibTransId="{DAD1B698-6EC6-43FC-8700-0FB15C116E85}"/>
    <dgm:cxn modelId="{6F92671D-41C2-4083-B259-5457F30A08FC}" type="presOf" srcId="{CA765C15-F279-4A9B-96F0-6339818DB240}" destId="{718D89AF-A2EF-4C81-A06D-7B4DA9734FBE}" srcOrd="0" destOrd="1" presId="urn:microsoft.com/office/officeart/2005/8/layout/hList1"/>
    <dgm:cxn modelId="{A48CD154-5105-4C6C-8392-4C82AC29860B}" srcId="{5B191CBA-4182-4661-8ADB-1271ADCF0FEF}" destId="{FC93156C-C6A2-456D-8E96-992688795B0A}" srcOrd="7" destOrd="0" parTransId="{64DF99C4-1D68-4B8B-9B9F-51626E9CB86C}" sibTransId="{64FCE2E5-2946-444D-B493-B90DA3B1EA9F}"/>
    <dgm:cxn modelId="{F5D5D4DF-05FE-4844-97C0-560AF5E8DE0D}" type="presOf" srcId="{0D0BFE88-E7FF-4F74-8E6B-EE086A23A013}" destId="{15B47273-247B-4A35-9239-C0CD6CBA635D}" srcOrd="0" destOrd="7" presId="urn:microsoft.com/office/officeart/2005/8/layout/hList1"/>
    <dgm:cxn modelId="{E488D26C-1269-453A-8C94-820FC2CBE2D5}" type="presOf" srcId="{C6222F7A-A86B-4090-8A8D-5EABC77BB577}" destId="{5B0986D5-9463-4C6D-B5F8-331CC98D327F}" srcOrd="0" destOrd="3" presId="urn:microsoft.com/office/officeart/2005/8/layout/hList1"/>
    <dgm:cxn modelId="{6BC82493-FDF9-4934-B032-669751163336}" type="presOf" srcId="{5AFCF816-503B-4D9D-9567-3A4F22F209E9}" destId="{718D89AF-A2EF-4C81-A06D-7B4DA9734FBE}" srcOrd="0" destOrd="5" presId="urn:microsoft.com/office/officeart/2005/8/layout/hList1"/>
    <dgm:cxn modelId="{4715D0CC-74F4-4E3B-9A9A-DE4419200151}" type="presOf" srcId="{5E4900C9-C727-4C24-A097-0C165DF9CEBB}" destId="{D9D0FBA7-5B13-452B-8D89-270DEF800175}" srcOrd="0" destOrd="0" presId="urn:microsoft.com/office/officeart/2005/8/layout/hList1"/>
    <dgm:cxn modelId="{3B512DCC-2976-4746-8920-6B7DB6BC95DB}" type="presOf" srcId="{4A22E649-073E-452D-BA4D-5D1A824064ED}" destId="{5B0986D5-9463-4C6D-B5F8-331CC98D327F}" srcOrd="0" destOrd="4" presId="urn:microsoft.com/office/officeart/2005/8/layout/hList1"/>
    <dgm:cxn modelId="{3DF1FA5E-690A-4E25-B988-11308B3178F9}" type="presOf" srcId="{4C888E20-EBD5-4CB3-A2EC-4E7A5047A1C4}" destId="{15B47273-247B-4A35-9239-C0CD6CBA635D}" srcOrd="0" destOrd="0" presId="urn:microsoft.com/office/officeart/2005/8/layout/hList1"/>
    <dgm:cxn modelId="{39DEB2D7-B6A1-4F1E-B160-19BBBBB6697F}" srcId="{5E4900C9-C727-4C24-A097-0C165DF9CEBB}" destId="{123699C5-4EF0-4048-AC01-64DE9FAA777D}" srcOrd="3" destOrd="0" parTransId="{AA2583E7-0C76-43B1-B30B-D15600AA8098}" sibTransId="{D2694886-5175-475E-AC37-DAC41F503529}"/>
    <dgm:cxn modelId="{D4835A28-C817-4F72-9AE7-4B8FFDE01FF3}" type="presOf" srcId="{6E619941-AA99-445D-AFEE-83EA708EEE2A}" destId="{D034A74B-D1C1-4EC5-9E5E-20FAD81EA3DD}" srcOrd="0" destOrd="0" presId="urn:microsoft.com/office/officeart/2005/8/layout/hList1"/>
    <dgm:cxn modelId="{1E62335A-E3FD-478A-98B4-95C97525A890}" type="presOf" srcId="{43FF82B1-7E7C-4194-8A7E-239DFA38A370}" destId="{15B47273-247B-4A35-9239-C0CD6CBA635D}" srcOrd="0" destOrd="3" presId="urn:microsoft.com/office/officeart/2005/8/layout/hList1"/>
    <dgm:cxn modelId="{2245016B-A97D-43DC-9B27-5D3921D7992D}" srcId="{5E4900C9-C727-4C24-A097-0C165DF9CEBB}" destId="{1E29AA3E-3B7A-4927-B701-F4CC8FF971CA}" srcOrd="2" destOrd="0" parTransId="{2B4A90B7-A571-4065-B1F4-450C6DE6E685}" sibTransId="{F9527556-219B-494A-85D8-5E6EA02E205C}"/>
    <dgm:cxn modelId="{FDB531C9-D03E-4D87-B752-4628D3310CF6}" type="presOf" srcId="{F9350495-5A4D-4956-A980-775242037997}" destId="{5B0986D5-9463-4C6D-B5F8-331CC98D327F}" srcOrd="0" destOrd="2" presId="urn:microsoft.com/office/officeart/2005/8/layout/hList1"/>
    <dgm:cxn modelId="{8155EEC3-F09C-45CE-AC77-A6F552EAFA99}" srcId="{0F84ED36-FAD1-4540-BC9F-64BB8211EA92}" destId="{4C888E20-EBD5-4CB3-A2EC-4E7A5047A1C4}" srcOrd="0" destOrd="0" parTransId="{0918C98A-28C2-43D2-AA23-D6B0DC7C8962}" sibTransId="{6A06AF70-9C54-4850-AEF1-131E1EBD8BFC}"/>
    <dgm:cxn modelId="{26C76EC6-EA7D-4B63-A765-F29F2500F32D}" type="presOf" srcId="{1B066209-8412-40EA-B5A1-1A7D2516F88C}" destId="{5B0986D5-9463-4C6D-B5F8-331CC98D327F}" srcOrd="0" destOrd="1" presId="urn:microsoft.com/office/officeart/2005/8/layout/hList1"/>
    <dgm:cxn modelId="{5B29EB6C-12AE-40FF-B8BD-2AE8EE9153E8}" type="presOf" srcId="{BAF723B9-8D27-4C85-AEAF-210CB886B16B}" destId="{5B0986D5-9463-4C6D-B5F8-331CC98D327F}" srcOrd="0" destOrd="0" presId="urn:microsoft.com/office/officeart/2005/8/layout/hList1"/>
    <dgm:cxn modelId="{33B93635-1C51-48D2-8953-F568B2F491DC}" type="presOf" srcId="{299B34EA-B656-4B3C-B3D8-A2234EAD98DA}" destId="{5B0986D5-9463-4C6D-B5F8-331CC98D327F}" srcOrd="0" destOrd="6" presId="urn:microsoft.com/office/officeart/2005/8/layout/hList1"/>
    <dgm:cxn modelId="{536234B2-BACA-4AEB-972E-D68DE0514373}" type="presOf" srcId="{3ECBE2D3-5526-4354-897C-1B3E44C2448B}" destId="{15B47273-247B-4A35-9239-C0CD6CBA635D}" srcOrd="0" destOrd="4" presId="urn:microsoft.com/office/officeart/2005/8/layout/hList1"/>
    <dgm:cxn modelId="{C95BD308-80E2-496C-A0CD-85BEB1FB6DF1}" srcId="{5B191CBA-4182-4661-8ADB-1271ADCF0FEF}" destId="{1B066209-8412-40EA-B5A1-1A7D2516F88C}" srcOrd="1" destOrd="0" parTransId="{A3C39BF4-0A2F-4BD4-9F85-0DAED717B130}" sibTransId="{BF29977D-643C-4FC1-A0CD-FFFF1E019455}"/>
    <dgm:cxn modelId="{FDCC96F7-6210-459B-A771-159458D2ED20}" type="presParOf" srcId="{D034A74B-D1C1-4EC5-9E5E-20FAD81EA3DD}" destId="{4C12B615-EF15-4504-BB62-B33D4AC84BB2}" srcOrd="0" destOrd="0" presId="urn:microsoft.com/office/officeart/2005/8/layout/hList1"/>
    <dgm:cxn modelId="{F127EBAA-FECE-4424-8D23-B67319F410C1}" type="presParOf" srcId="{4C12B615-EF15-4504-BB62-B33D4AC84BB2}" destId="{D9D0FBA7-5B13-452B-8D89-270DEF800175}" srcOrd="0" destOrd="0" presId="urn:microsoft.com/office/officeart/2005/8/layout/hList1"/>
    <dgm:cxn modelId="{F7282351-A28E-441A-AF33-3BB06949A2E5}" type="presParOf" srcId="{4C12B615-EF15-4504-BB62-B33D4AC84BB2}" destId="{718D89AF-A2EF-4C81-A06D-7B4DA9734FBE}" srcOrd="1" destOrd="0" presId="urn:microsoft.com/office/officeart/2005/8/layout/hList1"/>
    <dgm:cxn modelId="{248AEB8C-AAF0-41A3-930F-9F10F7F7485A}" type="presParOf" srcId="{D034A74B-D1C1-4EC5-9E5E-20FAD81EA3DD}" destId="{64418BB7-ED18-4168-B81C-F1870BD86473}" srcOrd="1" destOrd="0" presId="urn:microsoft.com/office/officeart/2005/8/layout/hList1"/>
    <dgm:cxn modelId="{180313BD-E2B0-41B0-928D-EC33990F925B}" type="presParOf" srcId="{D034A74B-D1C1-4EC5-9E5E-20FAD81EA3DD}" destId="{CFF5E357-B13A-4816-9E02-5B34E9B83281}" srcOrd="2" destOrd="0" presId="urn:microsoft.com/office/officeart/2005/8/layout/hList1"/>
    <dgm:cxn modelId="{EFEB0125-4D4D-4BD0-946A-E442A7FB8C12}" type="presParOf" srcId="{CFF5E357-B13A-4816-9E02-5B34E9B83281}" destId="{D4CB2557-0510-4890-9003-1CE761888ED9}" srcOrd="0" destOrd="0" presId="urn:microsoft.com/office/officeart/2005/8/layout/hList1"/>
    <dgm:cxn modelId="{5CEA6704-97B6-4A4B-81E3-4D4C59985AF3}" type="presParOf" srcId="{CFF5E357-B13A-4816-9E02-5B34E9B83281}" destId="{15B47273-247B-4A35-9239-C0CD6CBA635D}" srcOrd="1" destOrd="0" presId="urn:microsoft.com/office/officeart/2005/8/layout/hList1"/>
    <dgm:cxn modelId="{5171CDB1-C155-4180-BB11-0B1B025B473D}" type="presParOf" srcId="{D034A74B-D1C1-4EC5-9E5E-20FAD81EA3DD}" destId="{BF7B6C22-77F1-42D3-92F0-6DEEAB11D939}" srcOrd="3" destOrd="0" presId="urn:microsoft.com/office/officeart/2005/8/layout/hList1"/>
    <dgm:cxn modelId="{C98C1EE6-DB14-46F6-A856-8AB6FAFEDFCB}" type="presParOf" srcId="{D034A74B-D1C1-4EC5-9E5E-20FAD81EA3DD}" destId="{77A449BC-C77B-439A-940F-ECC3E5EC810F}" srcOrd="4" destOrd="0" presId="urn:microsoft.com/office/officeart/2005/8/layout/hList1"/>
    <dgm:cxn modelId="{2ADACE25-D1DD-49AE-B79A-C5EC3AF65C90}" type="presParOf" srcId="{77A449BC-C77B-439A-940F-ECC3E5EC810F}" destId="{001422E5-3EF4-4C22-B0FB-8BD8C509E399}" srcOrd="0" destOrd="0" presId="urn:microsoft.com/office/officeart/2005/8/layout/hList1"/>
    <dgm:cxn modelId="{77777807-C68F-414F-9D2D-F28E319B1365}" type="presParOf" srcId="{77A449BC-C77B-439A-940F-ECC3E5EC810F}" destId="{5B0986D5-9463-4C6D-B5F8-331CC98D327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52F37-05F0-429F-8CCD-AB670A213698}"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US"/>
        </a:p>
      </dgm:t>
    </dgm:pt>
    <dgm:pt modelId="{D6121A81-CC4A-4B7A-AB26-0E42915EBCAF}">
      <dgm:prSet custT="1"/>
      <dgm:spPr/>
      <dgm:t>
        <a:bodyPr/>
        <a:lstStyle/>
        <a:p>
          <a:pPr rtl="0"/>
          <a:r>
            <a:rPr lang="en-US" sz="1800" dirty="0">
              <a:latin typeface="+mj-lt"/>
            </a:rPr>
            <a:t>Is the employee </a:t>
          </a:r>
          <a:r>
            <a:rPr lang="en-US" sz="1800" b="1" dirty="0">
              <a:latin typeface="+mj-lt"/>
            </a:rPr>
            <a:t>"entitled"</a:t>
          </a:r>
          <a:r>
            <a:rPr lang="en-US" sz="1800" dirty="0">
              <a:latin typeface="+mj-lt"/>
            </a:rPr>
            <a:t> to be absent with job protection?</a:t>
          </a:r>
        </a:p>
      </dgm:t>
    </dgm:pt>
    <dgm:pt modelId="{DC466562-C711-43D5-8983-591E948E1FF8}" type="parTrans" cxnId="{DFF500F3-2D70-414D-9A27-427805BBFDFA}">
      <dgm:prSet/>
      <dgm:spPr/>
      <dgm:t>
        <a:bodyPr/>
        <a:lstStyle/>
        <a:p>
          <a:endParaRPr lang="en-US"/>
        </a:p>
      </dgm:t>
    </dgm:pt>
    <dgm:pt modelId="{818A4009-4F60-4841-8086-37D99935A5E1}" type="sibTrans" cxnId="{DFF500F3-2D70-414D-9A27-427805BBFDFA}">
      <dgm:prSet/>
      <dgm:spPr/>
      <dgm:t>
        <a:bodyPr/>
        <a:lstStyle/>
        <a:p>
          <a:endParaRPr lang="en-US"/>
        </a:p>
      </dgm:t>
    </dgm:pt>
    <dgm:pt modelId="{0EE1B815-1E9B-4602-9FDD-0BB203FFE363}">
      <dgm:prSet custT="1"/>
      <dgm:spPr/>
      <dgm:t>
        <a:bodyPr/>
        <a:lstStyle/>
        <a:p>
          <a:pPr rtl="0"/>
          <a:r>
            <a:rPr lang="en-US" sz="2800" dirty="0">
              <a:latin typeface="+mj-lt"/>
            </a:rPr>
            <a:t>FMLA, State, Local Leave Entitlements</a:t>
          </a:r>
        </a:p>
      </dgm:t>
    </dgm:pt>
    <dgm:pt modelId="{0832705E-02F7-4249-A10C-F1C633E4158A}" type="parTrans" cxnId="{2EFA15E4-6970-4AC5-A567-D47AEEFFE1BA}">
      <dgm:prSet/>
      <dgm:spPr/>
      <dgm:t>
        <a:bodyPr/>
        <a:lstStyle/>
        <a:p>
          <a:endParaRPr lang="en-US"/>
        </a:p>
      </dgm:t>
    </dgm:pt>
    <dgm:pt modelId="{EBA29185-9062-4B8E-9316-2884D3AF0B0A}" type="sibTrans" cxnId="{2EFA15E4-6970-4AC5-A567-D47AEEFFE1BA}">
      <dgm:prSet/>
      <dgm:spPr/>
      <dgm:t>
        <a:bodyPr/>
        <a:lstStyle/>
        <a:p>
          <a:endParaRPr lang="en-US"/>
        </a:p>
      </dgm:t>
    </dgm:pt>
    <dgm:pt modelId="{D1A4409A-BCD3-43E4-BF8C-2C97B16EF24E}">
      <dgm:prSet custT="1"/>
      <dgm:spPr/>
      <dgm:t>
        <a:bodyPr/>
        <a:lstStyle/>
        <a:p>
          <a:pPr rtl="0"/>
          <a:r>
            <a:rPr lang="en-US" sz="1800" dirty="0">
              <a:latin typeface="+mj-lt"/>
            </a:rPr>
            <a:t>Has Company </a:t>
          </a:r>
          <a:r>
            <a:rPr lang="en-US" sz="1800" b="1" dirty="0">
              <a:latin typeface="+mj-lt"/>
            </a:rPr>
            <a:t>"committed"</a:t>
          </a:r>
          <a:r>
            <a:rPr lang="en-US" sz="1800" dirty="0">
              <a:latin typeface="+mj-lt"/>
            </a:rPr>
            <a:t> to providing additional job-protected leave?</a:t>
          </a:r>
        </a:p>
      </dgm:t>
    </dgm:pt>
    <dgm:pt modelId="{09B2BA21-55CB-4ED2-918C-5C77FA1A838F}" type="parTrans" cxnId="{9AA588CB-BEE8-4DF3-AEEE-47A59D403F7E}">
      <dgm:prSet/>
      <dgm:spPr/>
      <dgm:t>
        <a:bodyPr/>
        <a:lstStyle/>
        <a:p>
          <a:endParaRPr lang="en-US"/>
        </a:p>
      </dgm:t>
    </dgm:pt>
    <dgm:pt modelId="{BC13D14E-0561-4334-B042-197D0ACE1F01}" type="sibTrans" cxnId="{9AA588CB-BEE8-4DF3-AEEE-47A59D403F7E}">
      <dgm:prSet/>
      <dgm:spPr/>
      <dgm:t>
        <a:bodyPr/>
        <a:lstStyle/>
        <a:p>
          <a:endParaRPr lang="en-US"/>
        </a:p>
      </dgm:t>
    </dgm:pt>
    <dgm:pt modelId="{7D2F4023-0AB3-48AA-90AA-A0824F227DC1}">
      <dgm:prSet custT="1"/>
      <dgm:spPr/>
      <dgm:t>
        <a:bodyPr/>
        <a:lstStyle/>
        <a:p>
          <a:pPr rtl="0"/>
          <a:r>
            <a:rPr lang="en-US" sz="2800" dirty="0">
              <a:latin typeface="+mj-lt"/>
            </a:rPr>
            <a:t>Evaluate policies and past practices </a:t>
          </a:r>
        </a:p>
      </dgm:t>
    </dgm:pt>
    <dgm:pt modelId="{DFC82356-0BC2-4DA0-B8C5-320EAE25BA63}" type="parTrans" cxnId="{D9E02A53-713C-4678-96AB-08E28E2D6302}">
      <dgm:prSet/>
      <dgm:spPr/>
      <dgm:t>
        <a:bodyPr/>
        <a:lstStyle/>
        <a:p>
          <a:endParaRPr lang="en-US"/>
        </a:p>
      </dgm:t>
    </dgm:pt>
    <dgm:pt modelId="{AE5198BC-784F-4733-A433-91A8C550702E}" type="sibTrans" cxnId="{D9E02A53-713C-4678-96AB-08E28E2D6302}">
      <dgm:prSet/>
      <dgm:spPr/>
      <dgm:t>
        <a:bodyPr/>
        <a:lstStyle/>
        <a:p>
          <a:endParaRPr lang="en-US"/>
        </a:p>
      </dgm:t>
    </dgm:pt>
    <dgm:pt modelId="{61D31175-55CB-4519-8F5A-5C423A368E17}">
      <dgm:prSet custT="1"/>
      <dgm:spPr/>
      <dgm:t>
        <a:bodyPr/>
        <a:lstStyle/>
        <a:p>
          <a:pPr rtl="0"/>
          <a:r>
            <a:rPr lang="en-US" sz="1800" dirty="0">
              <a:latin typeface="+mj-lt"/>
            </a:rPr>
            <a:t>Is additional leave or other accommodation required as a </a:t>
          </a:r>
          <a:r>
            <a:rPr lang="en-US" sz="1800" b="1" dirty="0">
              <a:latin typeface="+mj-lt"/>
            </a:rPr>
            <a:t>reasonable accommodation</a:t>
          </a:r>
          <a:r>
            <a:rPr lang="en-US" sz="1800" dirty="0">
              <a:latin typeface="+mj-lt"/>
            </a:rPr>
            <a:t> for employees with disabilities?</a:t>
          </a:r>
        </a:p>
      </dgm:t>
    </dgm:pt>
    <dgm:pt modelId="{38D3E142-2623-4F64-A00D-0C40C9898D24}" type="parTrans" cxnId="{46DCA4A0-DBEE-4676-958A-3FFEFB15845B}">
      <dgm:prSet/>
      <dgm:spPr/>
      <dgm:t>
        <a:bodyPr/>
        <a:lstStyle/>
        <a:p>
          <a:endParaRPr lang="en-US"/>
        </a:p>
      </dgm:t>
    </dgm:pt>
    <dgm:pt modelId="{24B8F46D-940D-47A3-B290-B616E784FFE5}" type="sibTrans" cxnId="{46DCA4A0-DBEE-4676-958A-3FFEFB15845B}">
      <dgm:prSet/>
      <dgm:spPr/>
      <dgm:t>
        <a:bodyPr/>
        <a:lstStyle/>
        <a:p>
          <a:endParaRPr lang="en-US"/>
        </a:p>
      </dgm:t>
    </dgm:pt>
    <dgm:pt modelId="{8AB81919-0F02-44D1-863D-AA627F7AB8C5}">
      <dgm:prSet custT="1"/>
      <dgm:spPr/>
      <dgm:t>
        <a:bodyPr/>
        <a:lstStyle/>
        <a:p>
          <a:pPr rtl="0"/>
          <a:r>
            <a:rPr lang="en-US" sz="2800" dirty="0">
              <a:latin typeface="+mj-lt"/>
            </a:rPr>
            <a:t>ADA</a:t>
          </a:r>
          <a:r>
            <a:rPr lang="en-US" sz="3200" dirty="0">
              <a:latin typeface="+mj-lt"/>
            </a:rPr>
            <a:t> </a:t>
          </a:r>
          <a:r>
            <a:rPr lang="en-US" sz="2800" dirty="0">
              <a:latin typeface="+mj-lt"/>
            </a:rPr>
            <a:t>protections; state laws</a:t>
          </a:r>
        </a:p>
      </dgm:t>
    </dgm:pt>
    <dgm:pt modelId="{20CFDC77-B522-441F-9DBC-899E3C1A9262}" type="parTrans" cxnId="{D26FEC11-A949-4E78-A64F-A403353CAD56}">
      <dgm:prSet/>
      <dgm:spPr/>
      <dgm:t>
        <a:bodyPr/>
        <a:lstStyle/>
        <a:p>
          <a:endParaRPr lang="en-US"/>
        </a:p>
      </dgm:t>
    </dgm:pt>
    <dgm:pt modelId="{A40AE086-6281-454D-B44B-EEBEE6DD1810}" type="sibTrans" cxnId="{D26FEC11-A949-4E78-A64F-A403353CAD56}">
      <dgm:prSet/>
      <dgm:spPr/>
      <dgm:t>
        <a:bodyPr/>
        <a:lstStyle/>
        <a:p>
          <a:endParaRPr lang="en-US"/>
        </a:p>
      </dgm:t>
    </dgm:pt>
    <dgm:pt modelId="{047ECF71-8AF3-45BD-BE55-8F1A3DDE381C}" type="pres">
      <dgm:prSet presAssocID="{4D052F37-05F0-429F-8CCD-AB670A213698}" presName="Name0" presStyleCnt="0">
        <dgm:presLayoutVars>
          <dgm:dir/>
          <dgm:animLvl val="lvl"/>
          <dgm:resizeHandles val="exact"/>
        </dgm:presLayoutVars>
      </dgm:prSet>
      <dgm:spPr/>
      <dgm:t>
        <a:bodyPr/>
        <a:lstStyle/>
        <a:p>
          <a:endParaRPr lang="en-US"/>
        </a:p>
      </dgm:t>
    </dgm:pt>
    <dgm:pt modelId="{4465C0FF-300F-4EC2-8659-516E7DDD5676}" type="pres">
      <dgm:prSet presAssocID="{D6121A81-CC4A-4B7A-AB26-0E42915EBCAF}" presName="linNode" presStyleCnt="0"/>
      <dgm:spPr/>
    </dgm:pt>
    <dgm:pt modelId="{5829E88F-D1C1-4FDE-92F8-62319B0B011B}" type="pres">
      <dgm:prSet presAssocID="{D6121A81-CC4A-4B7A-AB26-0E42915EBCAF}" presName="parentText" presStyleLbl="node1" presStyleIdx="0" presStyleCnt="3">
        <dgm:presLayoutVars>
          <dgm:chMax val="1"/>
          <dgm:bulletEnabled val="1"/>
        </dgm:presLayoutVars>
      </dgm:prSet>
      <dgm:spPr/>
      <dgm:t>
        <a:bodyPr/>
        <a:lstStyle/>
        <a:p>
          <a:endParaRPr lang="en-US"/>
        </a:p>
      </dgm:t>
    </dgm:pt>
    <dgm:pt modelId="{43D39428-BBBD-4749-9985-8DE52E47B1CE}" type="pres">
      <dgm:prSet presAssocID="{D6121A81-CC4A-4B7A-AB26-0E42915EBCAF}" presName="descendantText" presStyleLbl="alignAccFollowNode1" presStyleIdx="0" presStyleCnt="3">
        <dgm:presLayoutVars>
          <dgm:bulletEnabled val="1"/>
        </dgm:presLayoutVars>
      </dgm:prSet>
      <dgm:spPr/>
      <dgm:t>
        <a:bodyPr/>
        <a:lstStyle/>
        <a:p>
          <a:endParaRPr lang="en-US"/>
        </a:p>
      </dgm:t>
    </dgm:pt>
    <dgm:pt modelId="{814D64C8-FB49-4C9F-A6AE-104C292BE597}" type="pres">
      <dgm:prSet presAssocID="{818A4009-4F60-4841-8086-37D99935A5E1}" presName="sp" presStyleCnt="0"/>
      <dgm:spPr/>
    </dgm:pt>
    <dgm:pt modelId="{E6C02D5C-8657-4BCF-8C0F-34970173D87D}" type="pres">
      <dgm:prSet presAssocID="{D1A4409A-BCD3-43E4-BF8C-2C97B16EF24E}" presName="linNode" presStyleCnt="0"/>
      <dgm:spPr/>
    </dgm:pt>
    <dgm:pt modelId="{C011703C-100F-4AFB-9F35-B24363852CF8}" type="pres">
      <dgm:prSet presAssocID="{D1A4409A-BCD3-43E4-BF8C-2C97B16EF24E}" presName="parentText" presStyleLbl="node1" presStyleIdx="1" presStyleCnt="3">
        <dgm:presLayoutVars>
          <dgm:chMax val="1"/>
          <dgm:bulletEnabled val="1"/>
        </dgm:presLayoutVars>
      </dgm:prSet>
      <dgm:spPr/>
      <dgm:t>
        <a:bodyPr/>
        <a:lstStyle/>
        <a:p>
          <a:endParaRPr lang="en-US"/>
        </a:p>
      </dgm:t>
    </dgm:pt>
    <dgm:pt modelId="{612249A9-BFBB-4458-A3AE-7FF69FB6E4E6}" type="pres">
      <dgm:prSet presAssocID="{D1A4409A-BCD3-43E4-BF8C-2C97B16EF24E}" presName="descendantText" presStyleLbl="alignAccFollowNode1" presStyleIdx="1" presStyleCnt="3">
        <dgm:presLayoutVars>
          <dgm:bulletEnabled val="1"/>
        </dgm:presLayoutVars>
      </dgm:prSet>
      <dgm:spPr/>
      <dgm:t>
        <a:bodyPr/>
        <a:lstStyle/>
        <a:p>
          <a:endParaRPr lang="en-US"/>
        </a:p>
      </dgm:t>
    </dgm:pt>
    <dgm:pt modelId="{C4CDBFC9-CEC6-4EDF-AB8E-6795F15D6AA3}" type="pres">
      <dgm:prSet presAssocID="{BC13D14E-0561-4334-B042-197D0ACE1F01}" presName="sp" presStyleCnt="0"/>
      <dgm:spPr/>
    </dgm:pt>
    <dgm:pt modelId="{91CEEC9E-9550-4D4E-9236-7568E044BA8A}" type="pres">
      <dgm:prSet presAssocID="{61D31175-55CB-4519-8F5A-5C423A368E17}" presName="linNode" presStyleCnt="0"/>
      <dgm:spPr/>
    </dgm:pt>
    <dgm:pt modelId="{91E8840D-0B6A-4148-922B-68FE7A966C01}" type="pres">
      <dgm:prSet presAssocID="{61D31175-55CB-4519-8F5A-5C423A368E17}" presName="parentText" presStyleLbl="node1" presStyleIdx="2" presStyleCnt="3">
        <dgm:presLayoutVars>
          <dgm:chMax val="1"/>
          <dgm:bulletEnabled val="1"/>
        </dgm:presLayoutVars>
      </dgm:prSet>
      <dgm:spPr/>
      <dgm:t>
        <a:bodyPr/>
        <a:lstStyle/>
        <a:p>
          <a:endParaRPr lang="en-US"/>
        </a:p>
      </dgm:t>
    </dgm:pt>
    <dgm:pt modelId="{5F44BD90-27CE-4E82-B8EA-5F5B4843F3D0}" type="pres">
      <dgm:prSet presAssocID="{61D31175-55CB-4519-8F5A-5C423A368E17}" presName="descendantText" presStyleLbl="alignAccFollowNode1" presStyleIdx="2" presStyleCnt="3" custLinFactNeighborX="1338" custLinFactNeighborY="80">
        <dgm:presLayoutVars>
          <dgm:bulletEnabled val="1"/>
        </dgm:presLayoutVars>
      </dgm:prSet>
      <dgm:spPr/>
      <dgm:t>
        <a:bodyPr/>
        <a:lstStyle/>
        <a:p>
          <a:endParaRPr lang="en-US"/>
        </a:p>
      </dgm:t>
    </dgm:pt>
  </dgm:ptLst>
  <dgm:cxnLst>
    <dgm:cxn modelId="{2EFA15E4-6970-4AC5-A567-D47AEEFFE1BA}" srcId="{D6121A81-CC4A-4B7A-AB26-0E42915EBCAF}" destId="{0EE1B815-1E9B-4602-9FDD-0BB203FFE363}" srcOrd="0" destOrd="0" parTransId="{0832705E-02F7-4249-A10C-F1C633E4158A}" sibTransId="{EBA29185-9062-4B8E-9316-2884D3AF0B0A}"/>
    <dgm:cxn modelId="{9AA588CB-BEE8-4DF3-AEEE-47A59D403F7E}" srcId="{4D052F37-05F0-429F-8CCD-AB670A213698}" destId="{D1A4409A-BCD3-43E4-BF8C-2C97B16EF24E}" srcOrd="1" destOrd="0" parTransId="{09B2BA21-55CB-4ED2-918C-5C77FA1A838F}" sibTransId="{BC13D14E-0561-4334-B042-197D0ACE1F01}"/>
    <dgm:cxn modelId="{31526DF7-8631-4625-AAEC-CB212973988F}" type="presOf" srcId="{7D2F4023-0AB3-48AA-90AA-A0824F227DC1}" destId="{612249A9-BFBB-4458-A3AE-7FF69FB6E4E6}" srcOrd="0" destOrd="0" presId="urn:microsoft.com/office/officeart/2005/8/layout/vList5"/>
    <dgm:cxn modelId="{65C1F640-7492-4C60-A4EE-29559E2B40B9}" type="presOf" srcId="{61D31175-55CB-4519-8F5A-5C423A368E17}" destId="{91E8840D-0B6A-4148-922B-68FE7A966C01}" srcOrd="0" destOrd="0" presId="urn:microsoft.com/office/officeart/2005/8/layout/vList5"/>
    <dgm:cxn modelId="{E0F4224E-3678-446B-B55A-BF829E777F22}" type="presOf" srcId="{D6121A81-CC4A-4B7A-AB26-0E42915EBCAF}" destId="{5829E88F-D1C1-4FDE-92F8-62319B0B011B}" srcOrd="0" destOrd="0" presId="urn:microsoft.com/office/officeart/2005/8/layout/vList5"/>
    <dgm:cxn modelId="{D9E02A53-713C-4678-96AB-08E28E2D6302}" srcId="{D1A4409A-BCD3-43E4-BF8C-2C97B16EF24E}" destId="{7D2F4023-0AB3-48AA-90AA-A0824F227DC1}" srcOrd="0" destOrd="0" parTransId="{DFC82356-0BC2-4DA0-B8C5-320EAE25BA63}" sibTransId="{AE5198BC-784F-4733-A433-91A8C550702E}"/>
    <dgm:cxn modelId="{311EEDD0-FA1A-411C-9343-B83E7CCAC866}" type="presOf" srcId="{4D052F37-05F0-429F-8CCD-AB670A213698}" destId="{047ECF71-8AF3-45BD-BE55-8F1A3DDE381C}" srcOrd="0" destOrd="0" presId="urn:microsoft.com/office/officeart/2005/8/layout/vList5"/>
    <dgm:cxn modelId="{46DCA4A0-DBEE-4676-958A-3FFEFB15845B}" srcId="{4D052F37-05F0-429F-8CCD-AB670A213698}" destId="{61D31175-55CB-4519-8F5A-5C423A368E17}" srcOrd="2" destOrd="0" parTransId="{38D3E142-2623-4F64-A00D-0C40C9898D24}" sibTransId="{24B8F46D-940D-47A3-B290-B616E784FFE5}"/>
    <dgm:cxn modelId="{D26FEC11-A949-4E78-A64F-A403353CAD56}" srcId="{61D31175-55CB-4519-8F5A-5C423A368E17}" destId="{8AB81919-0F02-44D1-863D-AA627F7AB8C5}" srcOrd="0" destOrd="0" parTransId="{20CFDC77-B522-441F-9DBC-899E3C1A9262}" sibTransId="{A40AE086-6281-454D-B44B-EEBEE6DD1810}"/>
    <dgm:cxn modelId="{63F81EBF-1F0B-4FDB-914D-12F5893D71D3}" type="presOf" srcId="{0EE1B815-1E9B-4602-9FDD-0BB203FFE363}" destId="{43D39428-BBBD-4749-9985-8DE52E47B1CE}" srcOrd="0" destOrd="0" presId="urn:microsoft.com/office/officeart/2005/8/layout/vList5"/>
    <dgm:cxn modelId="{5AD38B41-5AE4-4BCD-9F34-0662BEAE65D0}" type="presOf" srcId="{D1A4409A-BCD3-43E4-BF8C-2C97B16EF24E}" destId="{C011703C-100F-4AFB-9F35-B24363852CF8}" srcOrd="0" destOrd="0" presId="urn:microsoft.com/office/officeart/2005/8/layout/vList5"/>
    <dgm:cxn modelId="{7E1D5399-4CB9-4B5D-88D9-D68F7D22DD0D}" type="presOf" srcId="{8AB81919-0F02-44D1-863D-AA627F7AB8C5}" destId="{5F44BD90-27CE-4E82-B8EA-5F5B4843F3D0}" srcOrd="0" destOrd="0" presId="urn:microsoft.com/office/officeart/2005/8/layout/vList5"/>
    <dgm:cxn modelId="{DFF500F3-2D70-414D-9A27-427805BBFDFA}" srcId="{4D052F37-05F0-429F-8CCD-AB670A213698}" destId="{D6121A81-CC4A-4B7A-AB26-0E42915EBCAF}" srcOrd="0" destOrd="0" parTransId="{DC466562-C711-43D5-8983-591E948E1FF8}" sibTransId="{818A4009-4F60-4841-8086-37D99935A5E1}"/>
    <dgm:cxn modelId="{0E881117-2904-42A6-8EB0-86B8DB3F4CA3}" type="presParOf" srcId="{047ECF71-8AF3-45BD-BE55-8F1A3DDE381C}" destId="{4465C0FF-300F-4EC2-8659-516E7DDD5676}" srcOrd="0" destOrd="0" presId="urn:microsoft.com/office/officeart/2005/8/layout/vList5"/>
    <dgm:cxn modelId="{3E547AF5-E142-44AB-9BEB-F40EAFFBFD47}" type="presParOf" srcId="{4465C0FF-300F-4EC2-8659-516E7DDD5676}" destId="{5829E88F-D1C1-4FDE-92F8-62319B0B011B}" srcOrd="0" destOrd="0" presId="urn:microsoft.com/office/officeart/2005/8/layout/vList5"/>
    <dgm:cxn modelId="{4408488A-F043-4BF0-8EAD-CD712A26EC5D}" type="presParOf" srcId="{4465C0FF-300F-4EC2-8659-516E7DDD5676}" destId="{43D39428-BBBD-4749-9985-8DE52E47B1CE}" srcOrd="1" destOrd="0" presId="urn:microsoft.com/office/officeart/2005/8/layout/vList5"/>
    <dgm:cxn modelId="{EFC1AB02-700F-4327-97FD-CF8A1214AA60}" type="presParOf" srcId="{047ECF71-8AF3-45BD-BE55-8F1A3DDE381C}" destId="{814D64C8-FB49-4C9F-A6AE-104C292BE597}" srcOrd="1" destOrd="0" presId="urn:microsoft.com/office/officeart/2005/8/layout/vList5"/>
    <dgm:cxn modelId="{87993673-1449-4755-84B8-2CC71DE46089}" type="presParOf" srcId="{047ECF71-8AF3-45BD-BE55-8F1A3DDE381C}" destId="{E6C02D5C-8657-4BCF-8C0F-34970173D87D}" srcOrd="2" destOrd="0" presId="urn:microsoft.com/office/officeart/2005/8/layout/vList5"/>
    <dgm:cxn modelId="{B8E23803-0658-4097-ACC1-E1423759C918}" type="presParOf" srcId="{E6C02D5C-8657-4BCF-8C0F-34970173D87D}" destId="{C011703C-100F-4AFB-9F35-B24363852CF8}" srcOrd="0" destOrd="0" presId="urn:microsoft.com/office/officeart/2005/8/layout/vList5"/>
    <dgm:cxn modelId="{3149C456-F273-4030-A4E4-0966CAF30652}" type="presParOf" srcId="{E6C02D5C-8657-4BCF-8C0F-34970173D87D}" destId="{612249A9-BFBB-4458-A3AE-7FF69FB6E4E6}" srcOrd="1" destOrd="0" presId="urn:microsoft.com/office/officeart/2005/8/layout/vList5"/>
    <dgm:cxn modelId="{B93D3810-6336-4443-A575-56C1B061A045}" type="presParOf" srcId="{047ECF71-8AF3-45BD-BE55-8F1A3DDE381C}" destId="{C4CDBFC9-CEC6-4EDF-AB8E-6795F15D6AA3}" srcOrd="3" destOrd="0" presId="urn:microsoft.com/office/officeart/2005/8/layout/vList5"/>
    <dgm:cxn modelId="{84789622-3CD0-49F6-9BA0-7D549C577335}" type="presParOf" srcId="{047ECF71-8AF3-45BD-BE55-8F1A3DDE381C}" destId="{91CEEC9E-9550-4D4E-9236-7568E044BA8A}" srcOrd="4" destOrd="0" presId="urn:microsoft.com/office/officeart/2005/8/layout/vList5"/>
    <dgm:cxn modelId="{E1588585-0B41-4FD0-B3D3-203141F50517}" type="presParOf" srcId="{91CEEC9E-9550-4D4E-9236-7568E044BA8A}" destId="{91E8840D-0B6A-4148-922B-68FE7A966C01}" srcOrd="0" destOrd="0" presId="urn:microsoft.com/office/officeart/2005/8/layout/vList5"/>
    <dgm:cxn modelId="{80B8E114-C588-41D7-A9B9-8D4BD2BF5CAC}" type="presParOf" srcId="{91CEEC9E-9550-4D4E-9236-7568E044BA8A}" destId="{5F44BD90-27CE-4E82-B8EA-5F5B4843F3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03573-472B-4D1D-9694-E9010C10E931}"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9A16695C-28CB-481D-B8D4-ACF05CC527AD}">
      <dgm:prSet/>
      <dgm:spPr/>
      <dgm:t>
        <a:bodyPr/>
        <a:lstStyle/>
        <a:p>
          <a:pPr rtl="0"/>
          <a:r>
            <a:rPr lang="en-US" dirty="0"/>
            <a:t>Sue is pregnant and is confined to bed rest for the last 12 weeks of her pregnancy.  Sue is not eligible for FMLA because she has only worked 9 months for the Company. </a:t>
          </a:r>
          <a:br>
            <a:rPr lang="en-US" dirty="0"/>
          </a:br>
          <a:r>
            <a:rPr lang="en-US" dirty="0"/>
            <a:t/>
          </a:r>
          <a:br>
            <a:rPr lang="en-US" dirty="0"/>
          </a:br>
          <a:r>
            <a:rPr lang="en-US" dirty="0"/>
            <a:t>The Company provides Sue 12 weeks off work under a non-</a:t>
          </a:r>
          <a:r>
            <a:rPr lang="en-US" dirty="0" err="1"/>
            <a:t>FML</a:t>
          </a:r>
          <a:r>
            <a:rPr lang="en-US" dirty="0"/>
            <a:t> extended leave policy.  Sue's extended leave expires 2 weeks after the child is born, at which point Sue asks for an additional 8 weeks off work to recover from the birth and care for her baby.  </a:t>
          </a:r>
          <a:br>
            <a:rPr lang="en-US" dirty="0"/>
          </a:br>
          <a:r>
            <a:rPr lang="en-US" dirty="0"/>
            <a:t/>
          </a:r>
          <a:br>
            <a:rPr lang="en-US" dirty="0"/>
          </a:br>
          <a:r>
            <a:rPr lang="en-US" dirty="0"/>
            <a:t>Is Sue entitled to the additional 8 weeks of time off work bringing her total leave time to 20 weeks?</a:t>
          </a:r>
        </a:p>
      </dgm:t>
    </dgm:pt>
    <dgm:pt modelId="{DE36F71F-0FAD-494D-8404-6BCE15FD158C}" type="parTrans" cxnId="{0034235F-9844-41A3-B091-DC43A4B21D48}">
      <dgm:prSet/>
      <dgm:spPr/>
      <dgm:t>
        <a:bodyPr/>
        <a:lstStyle/>
        <a:p>
          <a:endParaRPr lang="en-US"/>
        </a:p>
      </dgm:t>
    </dgm:pt>
    <dgm:pt modelId="{316592B1-3E13-40EB-9D98-6C76424ABDCB}" type="sibTrans" cxnId="{0034235F-9844-41A3-B091-DC43A4B21D48}">
      <dgm:prSet/>
      <dgm:spPr/>
      <dgm:t>
        <a:bodyPr/>
        <a:lstStyle/>
        <a:p>
          <a:endParaRPr lang="en-US"/>
        </a:p>
      </dgm:t>
    </dgm:pt>
    <dgm:pt modelId="{51DE2208-92BB-48EB-9029-37AD007D5377}" type="pres">
      <dgm:prSet presAssocID="{33103573-472B-4D1D-9694-E9010C10E931}" presName="diagram" presStyleCnt="0">
        <dgm:presLayoutVars>
          <dgm:dir/>
          <dgm:resizeHandles val="exact"/>
        </dgm:presLayoutVars>
      </dgm:prSet>
      <dgm:spPr/>
      <dgm:t>
        <a:bodyPr/>
        <a:lstStyle/>
        <a:p>
          <a:endParaRPr lang="en-US"/>
        </a:p>
      </dgm:t>
    </dgm:pt>
    <dgm:pt modelId="{EF927615-CBEA-4A1D-A0FA-39B036E87DD8}" type="pres">
      <dgm:prSet presAssocID="{9A16695C-28CB-481D-B8D4-ACF05CC527AD}" presName="node" presStyleLbl="node1" presStyleIdx="0" presStyleCnt="1">
        <dgm:presLayoutVars>
          <dgm:bulletEnabled val="1"/>
        </dgm:presLayoutVars>
      </dgm:prSet>
      <dgm:spPr/>
      <dgm:t>
        <a:bodyPr/>
        <a:lstStyle/>
        <a:p>
          <a:endParaRPr lang="en-US"/>
        </a:p>
      </dgm:t>
    </dgm:pt>
  </dgm:ptLst>
  <dgm:cxnLst>
    <dgm:cxn modelId="{C5F26025-A778-44B1-88F6-26AF0A080424}" type="presOf" srcId="{9A16695C-28CB-481D-B8D4-ACF05CC527AD}" destId="{EF927615-CBEA-4A1D-A0FA-39B036E87DD8}" srcOrd="0" destOrd="0" presId="urn:microsoft.com/office/officeart/2005/8/layout/default"/>
    <dgm:cxn modelId="{0034235F-9844-41A3-B091-DC43A4B21D48}" srcId="{33103573-472B-4D1D-9694-E9010C10E931}" destId="{9A16695C-28CB-481D-B8D4-ACF05CC527AD}" srcOrd="0" destOrd="0" parTransId="{DE36F71F-0FAD-494D-8404-6BCE15FD158C}" sibTransId="{316592B1-3E13-40EB-9D98-6C76424ABDCB}"/>
    <dgm:cxn modelId="{2787014D-90EB-4E17-A251-272771526A1F}" type="presOf" srcId="{33103573-472B-4D1D-9694-E9010C10E931}" destId="{51DE2208-92BB-48EB-9029-37AD007D5377}" srcOrd="0" destOrd="0" presId="urn:microsoft.com/office/officeart/2005/8/layout/default"/>
    <dgm:cxn modelId="{CC67C6B7-85E0-4CEE-A786-051E0960C1F4}" type="presParOf" srcId="{51DE2208-92BB-48EB-9029-37AD007D5377}" destId="{EF927615-CBEA-4A1D-A0FA-39B036E87DD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99DE9C-AA4B-4642-AAE8-0EAD078A0A07}"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DFAE241-7171-4326-90A2-E0B29FB97580}">
      <dgm:prSet/>
      <dgm:spPr/>
      <dgm:t>
        <a:bodyPr/>
        <a:lstStyle/>
        <a:p>
          <a:pPr rtl="0"/>
          <a:r>
            <a:rPr lang="en-US" dirty="0"/>
            <a:t>Donna herniated a disc bowling. She has had surgery and is undergoing physical therapy. </a:t>
          </a:r>
          <a:br>
            <a:rPr lang="en-US" dirty="0"/>
          </a:br>
          <a:r>
            <a:rPr lang="en-US" dirty="0"/>
            <a:t/>
          </a:r>
          <a:br>
            <a:rPr lang="en-US" dirty="0"/>
          </a:br>
          <a:r>
            <a:rPr lang="en-US" dirty="0"/>
            <a:t>Her doctor has certified her condition as a serious health condition for which she will occasionally need intermittent time off work for 3 to 4 times a month, for the next 8 months. </a:t>
          </a:r>
          <a:br>
            <a:rPr lang="en-US" dirty="0"/>
          </a:br>
          <a:r>
            <a:rPr lang="en-US" dirty="0"/>
            <a:t/>
          </a:r>
          <a:br>
            <a:rPr lang="en-US" dirty="0"/>
          </a:br>
          <a:r>
            <a:rPr lang="en-US" dirty="0"/>
            <a:t>Donna has developed a pattern of Friday/Monday absences, taking leave the day before or after a holiday, and generally taking far more leave than was indicated in the initial certification.   </a:t>
          </a:r>
          <a:br>
            <a:rPr lang="en-US" dirty="0"/>
          </a:br>
          <a:r>
            <a:rPr lang="en-US" dirty="0"/>
            <a:t/>
          </a:r>
          <a:br>
            <a:rPr lang="en-US" dirty="0"/>
          </a:br>
          <a:r>
            <a:rPr lang="en-US" i="1" dirty="0"/>
            <a:t>What if anything can you do to manage the situation?</a:t>
          </a:r>
          <a:endParaRPr lang="en-US" dirty="0"/>
        </a:p>
      </dgm:t>
    </dgm:pt>
    <dgm:pt modelId="{3E000D94-F6B6-4871-A3CA-DE7FDC4056AC}" type="parTrans" cxnId="{A18A00DA-CAB9-44B8-AEEE-CF43E8ADA84D}">
      <dgm:prSet/>
      <dgm:spPr/>
      <dgm:t>
        <a:bodyPr/>
        <a:lstStyle/>
        <a:p>
          <a:endParaRPr lang="en-US"/>
        </a:p>
      </dgm:t>
    </dgm:pt>
    <dgm:pt modelId="{FF6498FA-7350-48DB-9DC5-27D5E3E24EF3}" type="sibTrans" cxnId="{A18A00DA-CAB9-44B8-AEEE-CF43E8ADA84D}">
      <dgm:prSet/>
      <dgm:spPr/>
      <dgm:t>
        <a:bodyPr/>
        <a:lstStyle/>
        <a:p>
          <a:endParaRPr lang="en-US"/>
        </a:p>
      </dgm:t>
    </dgm:pt>
    <dgm:pt modelId="{C996E414-6D9F-44CA-9ABF-5E130C94E453}" type="pres">
      <dgm:prSet presAssocID="{5F99DE9C-AA4B-4642-AAE8-0EAD078A0A07}" presName="diagram" presStyleCnt="0">
        <dgm:presLayoutVars>
          <dgm:dir/>
          <dgm:resizeHandles val="exact"/>
        </dgm:presLayoutVars>
      </dgm:prSet>
      <dgm:spPr/>
      <dgm:t>
        <a:bodyPr/>
        <a:lstStyle/>
        <a:p>
          <a:endParaRPr lang="en-US"/>
        </a:p>
      </dgm:t>
    </dgm:pt>
    <dgm:pt modelId="{BDEC5111-68D1-46C1-9044-BC6D13854F14}" type="pres">
      <dgm:prSet presAssocID="{DDFAE241-7171-4326-90A2-E0B29FB97580}" presName="node" presStyleLbl="node1" presStyleIdx="0" presStyleCnt="1">
        <dgm:presLayoutVars>
          <dgm:bulletEnabled val="1"/>
        </dgm:presLayoutVars>
      </dgm:prSet>
      <dgm:spPr/>
      <dgm:t>
        <a:bodyPr/>
        <a:lstStyle/>
        <a:p>
          <a:endParaRPr lang="en-US"/>
        </a:p>
      </dgm:t>
    </dgm:pt>
  </dgm:ptLst>
  <dgm:cxnLst>
    <dgm:cxn modelId="{16808780-2134-4010-AB7C-B3C45D9676F3}" type="presOf" srcId="{5F99DE9C-AA4B-4642-AAE8-0EAD078A0A07}" destId="{C996E414-6D9F-44CA-9ABF-5E130C94E453}" srcOrd="0" destOrd="0" presId="urn:microsoft.com/office/officeart/2005/8/layout/default"/>
    <dgm:cxn modelId="{A18A00DA-CAB9-44B8-AEEE-CF43E8ADA84D}" srcId="{5F99DE9C-AA4B-4642-AAE8-0EAD078A0A07}" destId="{DDFAE241-7171-4326-90A2-E0B29FB97580}" srcOrd="0" destOrd="0" parTransId="{3E000D94-F6B6-4871-A3CA-DE7FDC4056AC}" sibTransId="{FF6498FA-7350-48DB-9DC5-27D5E3E24EF3}"/>
    <dgm:cxn modelId="{84A09E76-66B7-4A68-82CA-6C8D68FF4BF1}" type="presOf" srcId="{DDFAE241-7171-4326-90A2-E0B29FB97580}" destId="{BDEC5111-68D1-46C1-9044-BC6D13854F14}" srcOrd="0" destOrd="0" presId="urn:microsoft.com/office/officeart/2005/8/layout/default"/>
    <dgm:cxn modelId="{574A8E3B-1B2E-492E-B797-B5A6556EDB54}" type="presParOf" srcId="{C996E414-6D9F-44CA-9ABF-5E130C94E453}" destId="{BDEC5111-68D1-46C1-9044-BC6D13854F1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3B9D14-7DC7-4EED-87DC-3AE092B4F719}"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9A0331D9-707A-4D1F-8B36-A03B5D355899}">
      <dgm:prSet/>
      <dgm:spPr/>
      <dgm:t>
        <a:bodyPr/>
        <a:lstStyle/>
        <a:p>
          <a:pPr rtl="0"/>
          <a:r>
            <a:rPr lang="en-US" dirty="0"/>
            <a:t>Matt suffers an on the job injury for which he receives workers' compensation benefits.  </a:t>
          </a:r>
          <a:br>
            <a:rPr lang="en-US" dirty="0"/>
          </a:br>
          <a:r>
            <a:rPr lang="en-US" dirty="0"/>
            <a:t/>
          </a:r>
          <a:br>
            <a:rPr lang="en-US" dirty="0"/>
          </a:br>
          <a:r>
            <a:rPr lang="en-US" dirty="0"/>
            <a:t>Matt's doctor certifies that he will need 8 weeks off work because he is unable to stand or walk for any significant time, both of which are essential functions of his job. </a:t>
          </a:r>
          <a:br>
            <a:rPr lang="en-US" dirty="0"/>
          </a:br>
          <a:r>
            <a:rPr lang="en-US" dirty="0"/>
            <a:t/>
          </a:r>
          <a:br>
            <a:rPr lang="en-US" dirty="0"/>
          </a:br>
          <a:r>
            <a:rPr lang="en-US" dirty="0"/>
            <a:t>The Company informs Matt that the time off work is running concurrently against his </a:t>
          </a:r>
          <a:r>
            <a:rPr lang="en-US" dirty="0" err="1"/>
            <a:t>FML</a:t>
          </a:r>
          <a:r>
            <a:rPr lang="en-US" dirty="0"/>
            <a:t>.  The Company also offers Matt light duty work that fits within his doctor's restrictions.  Matt refuses the offer of light duty work.  </a:t>
          </a:r>
          <a:br>
            <a:rPr lang="en-US" dirty="0"/>
          </a:br>
          <a:r>
            <a:rPr lang="en-US" dirty="0"/>
            <a:t/>
          </a:r>
          <a:br>
            <a:rPr lang="en-US" dirty="0"/>
          </a:br>
          <a:r>
            <a:rPr lang="en-US" dirty="0"/>
            <a:t>Can the Company require Matt to accept the light duty work?  </a:t>
          </a:r>
          <a:br>
            <a:rPr lang="en-US" dirty="0"/>
          </a:br>
          <a:r>
            <a:rPr lang="en-US" dirty="0"/>
            <a:t/>
          </a:r>
          <a:br>
            <a:rPr lang="en-US" dirty="0"/>
          </a:br>
          <a:r>
            <a:rPr lang="en-US" i="1" dirty="0"/>
            <a:t>If Matt accepts the light duty work, can the Company count the light duty time against Matt's 12 week </a:t>
          </a:r>
          <a:r>
            <a:rPr lang="en-US" i="1" dirty="0" err="1"/>
            <a:t>FML</a:t>
          </a:r>
          <a:r>
            <a:rPr lang="en-US" i="1" dirty="0"/>
            <a:t> entitlement?</a:t>
          </a:r>
          <a:endParaRPr lang="en-US" dirty="0"/>
        </a:p>
      </dgm:t>
    </dgm:pt>
    <dgm:pt modelId="{47680C84-AEAA-4920-BF7D-F56DE2D7DDB5}" type="parTrans" cxnId="{1AB9D999-2645-49FD-9CC4-F5E8B60511DD}">
      <dgm:prSet/>
      <dgm:spPr/>
      <dgm:t>
        <a:bodyPr/>
        <a:lstStyle/>
        <a:p>
          <a:endParaRPr lang="en-US"/>
        </a:p>
      </dgm:t>
    </dgm:pt>
    <dgm:pt modelId="{0632FDA8-3977-433A-B845-0D06CE7DAD2D}" type="sibTrans" cxnId="{1AB9D999-2645-49FD-9CC4-F5E8B60511DD}">
      <dgm:prSet/>
      <dgm:spPr/>
      <dgm:t>
        <a:bodyPr/>
        <a:lstStyle/>
        <a:p>
          <a:endParaRPr lang="en-US"/>
        </a:p>
      </dgm:t>
    </dgm:pt>
    <dgm:pt modelId="{DF359557-A7A8-42F6-8A59-30AD718A000E}" type="pres">
      <dgm:prSet presAssocID="{A23B9D14-7DC7-4EED-87DC-3AE092B4F719}" presName="diagram" presStyleCnt="0">
        <dgm:presLayoutVars>
          <dgm:dir/>
          <dgm:resizeHandles val="exact"/>
        </dgm:presLayoutVars>
      </dgm:prSet>
      <dgm:spPr/>
      <dgm:t>
        <a:bodyPr/>
        <a:lstStyle/>
        <a:p>
          <a:endParaRPr lang="en-US"/>
        </a:p>
      </dgm:t>
    </dgm:pt>
    <dgm:pt modelId="{ED9EEA0D-5321-43DF-9461-711F689D4622}" type="pres">
      <dgm:prSet presAssocID="{9A0331D9-707A-4D1F-8B36-A03B5D355899}" presName="node" presStyleLbl="node1" presStyleIdx="0" presStyleCnt="1">
        <dgm:presLayoutVars>
          <dgm:bulletEnabled val="1"/>
        </dgm:presLayoutVars>
      </dgm:prSet>
      <dgm:spPr/>
      <dgm:t>
        <a:bodyPr/>
        <a:lstStyle/>
        <a:p>
          <a:endParaRPr lang="en-US"/>
        </a:p>
      </dgm:t>
    </dgm:pt>
  </dgm:ptLst>
  <dgm:cxnLst>
    <dgm:cxn modelId="{AF387364-CD75-4F9F-9103-0EACCF2B4C72}" type="presOf" srcId="{A23B9D14-7DC7-4EED-87DC-3AE092B4F719}" destId="{DF359557-A7A8-42F6-8A59-30AD718A000E}" srcOrd="0" destOrd="0" presId="urn:microsoft.com/office/officeart/2005/8/layout/default"/>
    <dgm:cxn modelId="{1AB9D999-2645-49FD-9CC4-F5E8B60511DD}" srcId="{A23B9D14-7DC7-4EED-87DC-3AE092B4F719}" destId="{9A0331D9-707A-4D1F-8B36-A03B5D355899}" srcOrd="0" destOrd="0" parTransId="{47680C84-AEAA-4920-BF7D-F56DE2D7DDB5}" sibTransId="{0632FDA8-3977-433A-B845-0D06CE7DAD2D}"/>
    <dgm:cxn modelId="{3E7E0B9F-3D69-4975-A25C-0A03ECD5F51E}" type="presOf" srcId="{9A0331D9-707A-4D1F-8B36-A03B5D355899}" destId="{ED9EEA0D-5321-43DF-9461-711F689D4622}" srcOrd="0" destOrd="0" presId="urn:microsoft.com/office/officeart/2005/8/layout/default"/>
    <dgm:cxn modelId="{89A9EC32-A5AC-4F60-9634-1909DB43709D}" type="presParOf" srcId="{DF359557-A7A8-42F6-8A59-30AD718A000E}" destId="{ED9EEA0D-5321-43DF-9461-711F689D462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0FBA7-5B13-452B-8D89-270DEF800175}">
      <dsp:nvSpPr>
        <dsp:cNvPr id="0" name=""/>
        <dsp:cNvSpPr/>
      </dsp:nvSpPr>
      <dsp:spPr>
        <a:xfrm>
          <a:off x="61913" y="204630"/>
          <a:ext cx="2545184" cy="101807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latin typeface="+mj-lt"/>
            </a:rPr>
            <a:t>Leave Sought for Indefinite Duration</a:t>
          </a:r>
        </a:p>
      </dsp:txBody>
      <dsp:txXfrm>
        <a:off x="61913" y="204630"/>
        <a:ext cx="2545184" cy="1018073"/>
      </dsp:txXfrm>
    </dsp:sp>
    <dsp:sp modelId="{718D89AF-A2EF-4C81-A06D-7B4DA9734FBE}">
      <dsp:nvSpPr>
        <dsp:cNvPr id="0" name=""/>
        <dsp:cNvSpPr/>
      </dsp:nvSpPr>
      <dsp:spPr>
        <a:xfrm>
          <a:off x="61913" y="1225324"/>
          <a:ext cx="2545184" cy="35411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en-US" sz="1600" b="1" i="1" kern="1200" dirty="0">
              <a:latin typeface="+mj-lt"/>
            </a:rPr>
            <a:t>Likely not reasonable</a:t>
          </a:r>
        </a:p>
        <a:p>
          <a:pPr marL="114300" lvl="2" indent="-57150" algn="l" defTabSz="355600">
            <a:lnSpc>
              <a:spcPct val="90000"/>
            </a:lnSpc>
            <a:spcBef>
              <a:spcPct val="0"/>
            </a:spcBef>
            <a:spcAft>
              <a:spcPct val="15000"/>
            </a:spcAft>
            <a:buChar char="••"/>
          </a:pPr>
          <a:endParaRPr lang="en-US" sz="800" b="0" kern="1200" dirty="0">
            <a:latin typeface="+mj-lt"/>
          </a:endParaRPr>
        </a:p>
        <a:p>
          <a:pPr marL="57150" lvl="1" indent="-57150" algn="l" defTabSz="355600">
            <a:lnSpc>
              <a:spcPct val="90000"/>
            </a:lnSpc>
            <a:spcBef>
              <a:spcPct val="0"/>
            </a:spcBef>
            <a:spcAft>
              <a:spcPct val="15000"/>
            </a:spcAft>
            <a:buChar char="••"/>
          </a:pPr>
          <a:endParaRPr lang="en-US" sz="800" b="0" kern="1200" dirty="0">
            <a:latin typeface="+mj-lt"/>
          </a:endParaRPr>
        </a:p>
        <a:p>
          <a:pPr marL="171450" lvl="1" indent="-171450" algn="l" defTabSz="711200">
            <a:lnSpc>
              <a:spcPct val="90000"/>
            </a:lnSpc>
            <a:spcBef>
              <a:spcPct val="0"/>
            </a:spcBef>
            <a:spcAft>
              <a:spcPct val="15000"/>
            </a:spcAft>
            <a:buChar char="••"/>
          </a:pPr>
          <a:r>
            <a:rPr lang="en-US" sz="1600" b="0" kern="1200" dirty="0">
              <a:latin typeface="+mj-lt"/>
            </a:rPr>
            <a:t>Document operational hardship caused by absence</a:t>
          </a:r>
        </a:p>
        <a:p>
          <a:pPr marL="57150" lvl="1" indent="-57150" algn="l" defTabSz="355600">
            <a:lnSpc>
              <a:spcPct val="90000"/>
            </a:lnSpc>
            <a:spcBef>
              <a:spcPct val="0"/>
            </a:spcBef>
            <a:spcAft>
              <a:spcPct val="15000"/>
            </a:spcAft>
            <a:buChar char="••"/>
          </a:pPr>
          <a:endParaRPr lang="en-US" sz="800" b="0" kern="1200" dirty="0">
            <a:latin typeface="+mj-lt"/>
          </a:endParaRPr>
        </a:p>
        <a:p>
          <a:pPr marL="171450" lvl="1" indent="-171450" algn="l" defTabSz="711200">
            <a:lnSpc>
              <a:spcPct val="90000"/>
            </a:lnSpc>
            <a:spcBef>
              <a:spcPct val="0"/>
            </a:spcBef>
            <a:spcAft>
              <a:spcPct val="15000"/>
            </a:spcAft>
            <a:buChar char="••"/>
          </a:pPr>
          <a:r>
            <a:rPr lang="en-US" sz="1600" b="0" kern="1200" dirty="0">
              <a:latin typeface="+mj-lt"/>
            </a:rPr>
            <a:t>Document any argument that employee is not disabled</a:t>
          </a:r>
        </a:p>
      </dsp:txBody>
      <dsp:txXfrm>
        <a:off x="61913" y="1225324"/>
        <a:ext cx="2545184" cy="3541157"/>
      </dsp:txXfrm>
    </dsp:sp>
    <dsp:sp modelId="{D4CB2557-0510-4890-9003-1CE761888ED9}">
      <dsp:nvSpPr>
        <dsp:cNvPr id="0" name=""/>
        <dsp:cNvSpPr/>
      </dsp:nvSpPr>
      <dsp:spPr>
        <a:xfrm>
          <a:off x="2904120" y="217403"/>
          <a:ext cx="2545184" cy="101807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latin typeface="+mj-lt"/>
            </a:rPr>
            <a:t>Leave Sought for Definite but Long Duration</a:t>
          </a:r>
        </a:p>
      </dsp:txBody>
      <dsp:txXfrm>
        <a:off x="2904120" y="217403"/>
        <a:ext cx="2545184" cy="1018073"/>
      </dsp:txXfrm>
    </dsp:sp>
    <dsp:sp modelId="{15B47273-247B-4A35-9239-C0CD6CBA635D}">
      <dsp:nvSpPr>
        <dsp:cNvPr id="0" name=""/>
        <dsp:cNvSpPr/>
      </dsp:nvSpPr>
      <dsp:spPr>
        <a:xfrm>
          <a:off x="2904120" y="1277361"/>
          <a:ext cx="2545184" cy="349006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171450" lvl="1" indent="-171450" algn="l" defTabSz="711200">
            <a:lnSpc>
              <a:spcPct val="100000"/>
            </a:lnSpc>
            <a:spcBef>
              <a:spcPct val="0"/>
            </a:spcBef>
            <a:spcAft>
              <a:spcPct val="15000"/>
            </a:spcAft>
            <a:buChar char="••"/>
          </a:pPr>
          <a:r>
            <a:rPr lang="en-US" sz="1600" b="1" i="1" kern="1200" dirty="0">
              <a:latin typeface="+mj-lt"/>
            </a:rPr>
            <a:t>Questionable</a:t>
          </a:r>
        </a:p>
        <a:p>
          <a:pPr marL="57150" lvl="1" indent="-57150" algn="l" defTabSz="355600">
            <a:lnSpc>
              <a:spcPct val="100000"/>
            </a:lnSpc>
            <a:spcBef>
              <a:spcPct val="0"/>
            </a:spcBef>
            <a:spcAft>
              <a:spcPct val="15000"/>
            </a:spcAft>
            <a:buChar char="••"/>
          </a:pPr>
          <a:endParaRPr lang="en-US" sz="800" b="1" kern="1200" dirty="0">
            <a:latin typeface="+mj-lt"/>
          </a:endParaRPr>
        </a:p>
        <a:p>
          <a:pPr marL="57150" lvl="1" indent="-57150" algn="l" defTabSz="355600">
            <a:lnSpc>
              <a:spcPct val="90000"/>
            </a:lnSpc>
            <a:spcBef>
              <a:spcPct val="0"/>
            </a:spcBef>
            <a:spcAft>
              <a:spcPct val="15000"/>
            </a:spcAft>
            <a:buChar char="••"/>
          </a:pPr>
          <a:endParaRPr lang="en-US" sz="800" b="0" kern="1200" dirty="0">
            <a:latin typeface="+mj-lt"/>
          </a:endParaRPr>
        </a:p>
        <a:p>
          <a:pPr marL="171450" lvl="1" indent="-171450" algn="l" defTabSz="711200">
            <a:lnSpc>
              <a:spcPct val="90000"/>
            </a:lnSpc>
            <a:spcBef>
              <a:spcPct val="0"/>
            </a:spcBef>
            <a:spcAft>
              <a:spcPct val="15000"/>
            </a:spcAft>
            <a:buChar char="••"/>
          </a:pPr>
          <a:r>
            <a:rPr lang="en-US" sz="1600" b="0" kern="1200" dirty="0">
              <a:latin typeface="+mj-lt"/>
            </a:rPr>
            <a:t>Consider letter to doctor seeking to clarify that leave extension is indefinite</a:t>
          </a:r>
        </a:p>
        <a:p>
          <a:pPr marL="57150" lvl="1" indent="-57150" algn="l" defTabSz="355600">
            <a:lnSpc>
              <a:spcPct val="90000"/>
            </a:lnSpc>
            <a:spcBef>
              <a:spcPct val="0"/>
            </a:spcBef>
            <a:spcAft>
              <a:spcPct val="15000"/>
            </a:spcAft>
            <a:buChar char="••"/>
          </a:pPr>
          <a:endParaRPr lang="en-US" sz="800" b="0" kern="1200" dirty="0">
            <a:latin typeface="+mj-lt"/>
          </a:endParaRPr>
        </a:p>
        <a:p>
          <a:pPr marL="171450" lvl="1" indent="-171450" algn="l" defTabSz="711200">
            <a:lnSpc>
              <a:spcPct val="90000"/>
            </a:lnSpc>
            <a:spcBef>
              <a:spcPct val="0"/>
            </a:spcBef>
            <a:spcAft>
              <a:spcPct val="15000"/>
            </a:spcAft>
            <a:buChar char="••"/>
          </a:pPr>
          <a:r>
            <a:rPr lang="en-US" sz="1600" b="0" kern="1200" dirty="0">
              <a:latin typeface="+mj-lt"/>
            </a:rPr>
            <a:t>Document operational hardship</a:t>
          </a:r>
        </a:p>
        <a:p>
          <a:pPr marL="57150" lvl="1" indent="-57150" algn="l" defTabSz="355600">
            <a:lnSpc>
              <a:spcPct val="90000"/>
            </a:lnSpc>
            <a:spcBef>
              <a:spcPct val="0"/>
            </a:spcBef>
            <a:spcAft>
              <a:spcPct val="15000"/>
            </a:spcAft>
            <a:buChar char="••"/>
          </a:pPr>
          <a:endParaRPr lang="en-US" sz="800" b="0" kern="1200" dirty="0">
            <a:latin typeface="+mj-lt"/>
          </a:endParaRPr>
        </a:p>
        <a:p>
          <a:pPr marL="171450" lvl="1" indent="-171450" algn="l" defTabSz="711200">
            <a:lnSpc>
              <a:spcPct val="90000"/>
            </a:lnSpc>
            <a:spcBef>
              <a:spcPct val="0"/>
            </a:spcBef>
            <a:spcAft>
              <a:spcPct val="15000"/>
            </a:spcAft>
            <a:buChar char="••"/>
          </a:pPr>
          <a:r>
            <a:rPr lang="en-US" sz="1600" b="0" kern="1200" dirty="0">
              <a:latin typeface="+mj-lt"/>
            </a:rPr>
            <a:t>Document any basis for believing employee is not disabled</a:t>
          </a:r>
        </a:p>
      </dsp:txBody>
      <dsp:txXfrm>
        <a:off x="2904120" y="1277361"/>
        <a:ext cx="2545184" cy="3490062"/>
      </dsp:txXfrm>
    </dsp:sp>
    <dsp:sp modelId="{001422E5-3EF4-4C22-B0FB-8BD8C509E399}">
      <dsp:nvSpPr>
        <dsp:cNvPr id="0" name=""/>
        <dsp:cNvSpPr/>
      </dsp:nvSpPr>
      <dsp:spPr>
        <a:xfrm>
          <a:off x="5805630" y="217403"/>
          <a:ext cx="2545184" cy="101807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latin typeface="+mj-lt"/>
            </a:rPr>
            <a:t>Leave Sought for Definite and Short Duration</a:t>
          </a:r>
        </a:p>
      </dsp:txBody>
      <dsp:txXfrm>
        <a:off x="5805630" y="217403"/>
        <a:ext cx="2545184" cy="1018073"/>
      </dsp:txXfrm>
    </dsp:sp>
    <dsp:sp modelId="{5B0986D5-9463-4C6D-B5F8-331CC98D327F}">
      <dsp:nvSpPr>
        <dsp:cNvPr id="0" name=""/>
        <dsp:cNvSpPr/>
      </dsp:nvSpPr>
      <dsp:spPr>
        <a:xfrm>
          <a:off x="5805630" y="1277361"/>
          <a:ext cx="2545184" cy="349006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a:latin typeface="+mj-lt"/>
            </a:rPr>
            <a:t>Likely reasonable</a:t>
          </a:r>
        </a:p>
        <a:p>
          <a:pPr marL="57150" lvl="1" indent="-57150" algn="l" defTabSz="355600">
            <a:lnSpc>
              <a:spcPct val="90000"/>
            </a:lnSpc>
            <a:spcBef>
              <a:spcPct val="0"/>
            </a:spcBef>
            <a:spcAft>
              <a:spcPct val="15000"/>
            </a:spcAft>
            <a:buChar char="••"/>
          </a:pPr>
          <a:endParaRPr lang="en-US" sz="800" b="1" kern="1200" dirty="0">
            <a:latin typeface="+mj-lt"/>
          </a:endParaRPr>
        </a:p>
        <a:p>
          <a:pPr marL="57150" lvl="1" indent="-57150" algn="l" defTabSz="355600">
            <a:lnSpc>
              <a:spcPct val="90000"/>
            </a:lnSpc>
            <a:spcBef>
              <a:spcPct val="0"/>
            </a:spcBef>
            <a:spcAft>
              <a:spcPct val="15000"/>
            </a:spcAft>
            <a:buChar char="••"/>
          </a:pPr>
          <a:endParaRPr lang="en-US" sz="800" b="0" kern="1200" dirty="0">
            <a:latin typeface="+mj-lt"/>
          </a:endParaRPr>
        </a:p>
        <a:p>
          <a:pPr marL="171450" lvl="1" indent="-171450" algn="l" defTabSz="711200">
            <a:lnSpc>
              <a:spcPct val="90000"/>
            </a:lnSpc>
            <a:spcBef>
              <a:spcPct val="0"/>
            </a:spcBef>
            <a:spcAft>
              <a:spcPct val="15000"/>
            </a:spcAft>
            <a:buChar char="••"/>
          </a:pPr>
          <a:r>
            <a:rPr lang="en-US" sz="1600" b="0" kern="1200" dirty="0">
              <a:latin typeface="+mj-lt"/>
            </a:rPr>
            <a:t>Document operational hardship caused by absence</a:t>
          </a:r>
        </a:p>
        <a:p>
          <a:pPr marL="57150" lvl="1" indent="-57150" algn="l" defTabSz="355600">
            <a:lnSpc>
              <a:spcPct val="90000"/>
            </a:lnSpc>
            <a:spcBef>
              <a:spcPct val="0"/>
            </a:spcBef>
            <a:spcAft>
              <a:spcPct val="15000"/>
            </a:spcAft>
            <a:buChar char="••"/>
          </a:pPr>
          <a:endParaRPr lang="en-US" sz="800" b="0" kern="1200" dirty="0">
            <a:latin typeface="+mj-lt"/>
          </a:endParaRPr>
        </a:p>
        <a:p>
          <a:pPr marL="171450" lvl="1" indent="-171450" algn="l" defTabSz="711200">
            <a:lnSpc>
              <a:spcPct val="90000"/>
            </a:lnSpc>
            <a:spcBef>
              <a:spcPct val="0"/>
            </a:spcBef>
            <a:spcAft>
              <a:spcPct val="15000"/>
            </a:spcAft>
            <a:buChar char="••"/>
          </a:pPr>
          <a:r>
            <a:rPr lang="en-US" sz="1600" b="0" kern="1200" dirty="0">
              <a:latin typeface="+mj-lt"/>
            </a:rPr>
            <a:t>Confirm date employee is expected to return to work</a:t>
          </a:r>
        </a:p>
        <a:p>
          <a:pPr marL="57150" lvl="1" indent="-57150" algn="l" defTabSz="266700">
            <a:lnSpc>
              <a:spcPct val="90000"/>
            </a:lnSpc>
            <a:spcBef>
              <a:spcPct val="0"/>
            </a:spcBef>
            <a:spcAft>
              <a:spcPct val="15000"/>
            </a:spcAft>
            <a:buChar char="••"/>
          </a:pPr>
          <a:endParaRPr lang="en-US" sz="600" b="0" kern="1200" dirty="0">
            <a:latin typeface="+mj-lt"/>
          </a:endParaRPr>
        </a:p>
        <a:p>
          <a:pPr marL="171450" lvl="1" indent="-171450" algn="l" defTabSz="711200">
            <a:lnSpc>
              <a:spcPct val="90000"/>
            </a:lnSpc>
            <a:spcBef>
              <a:spcPct val="0"/>
            </a:spcBef>
            <a:spcAft>
              <a:spcPct val="15000"/>
            </a:spcAft>
            <a:buChar char="••"/>
          </a:pPr>
          <a:r>
            <a:rPr lang="en-US" sz="1600" b="0" kern="1200" dirty="0">
              <a:latin typeface="+mj-lt"/>
            </a:rPr>
            <a:t>Recommend employee provide in writing any request for additional extension with doctor's note explaining inability to return as planned</a:t>
          </a:r>
        </a:p>
      </dsp:txBody>
      <dsp:txXfrm>
        <a:off x="5805630" y="1277361"/>
        <a:ext cx="2545184" cy="3490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39428-BBBD-4749-9985-8DE52E47B1CE}">
      <dsp:nvSpPr>
        <dsp:cNvPr id="0" name=""/>
        <dsp:cNvSpPr/>
      </dsp:nvSpPr>
      <dsp:spPr>
        <a:xfrm rot="5400000">
          <a:off x="5036236" y="-1931486"/>
          <a:ext cx="1119782"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latin typeface="+mj-lt"/>
            </a:rPr>
            <a:t>FMLA, State, Local Leave Entitlements</a:t>
          </a:r>
        </a:p>
      </dsp:txBody>
      <dsp:txXfrm rot="-5400000">
        <a:off x="2962656" y="196757"/>
        <a:ext cx="5212281" cy="1010456"/>
      </dsp:txXfrm>
    </dsp:sp>
    <dsp:sp modelId="{5829E88F-D1C1-4FDE-92F8-62319B0B011B}">
      <dsp:nvSpPr>
        <dsp:cNvPr id="0" name=""/>
        <dsp:cNvSpPr/>
      </dsp:nvSpPr>
      <dsp:spPr>
        <a:xfrm>
          <a:off x="0" y="2120"/>
          <a:ext cx="2962656" cy="139972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latin typeface="+mj-lt"/>
            </a:rPr>
            <a:t>Is the employee </a:t>
          </a:r>
          <a:r>
            <a:rPr lang="en-US" sz="1800" b="1" kern="1200" dirty="0">
              <a:latin typeface="+mj-lt"/>
            </a:rPr>
            <a:t>"entitled"</a:t>
          </a:r>
          <a:r>
            <a:rPr lang="en-US" sz="1800" kern="1200" dirty="0">
              <a:latin typeface="+mj-lt"/>
            </a:rPr>
            <a:t> to be absent with job protection?</a:t>
          </a:r>
        </a:p>
      </dsp:txBody>
      <dsp:txXfrm>
        <a:off x="68329" y="70449"/>
        <a:ext cx="2825998" cy="1263070"/>
      </dsp:txXfrm>
    </dsp:sp>
    <dsp:sp modelId="{612249A9-BFBB-4458-A3AE-7FF69FB6E4E6}">
      <dsp:nvSpPr>
        <dsp:cNvPr id="0" name=""/>
        <dsp:cNvSpPr/>
      </dsp:nvSpPr>
      <dsp:spPr>
        <a:xfrm rot="5400000">
          <a:off x="5036236" y="-461772"/>
          <a:ext cx="1119782"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latin typeface="+mj-lt"/>
            </a:rPr>
            <a:t>Evaluate policies and past practices </a:t>
          </a:r>
        </a:p>
      </dsp:txBody>
      <dsp:txXfrm rot="-5400000">
        <a:off x="2962656" y="1666471"/>
        <a:ext cx="5212281" cy="1010456"/>
      </dsp:txXfrm>
    </dsp:sp>
    <dsp:sp modelId="{C011703C-100F-4AFB-9F35-B24363852CF8}">
      <dsp:nvSpPr>
        <dsp:cNvPr id="0" name=""/>
        <dsp:cNvSpPr/>
      </dsp:nvSpPr>
      <dsp:spPr>
        <a:xfrm>
          <a:off x="0" y="1471835"/>
          <a:ext cx="2962656" cy="139972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latin typeface="+mj-lt"/>
            </a:rPr>
            <a:t>Has Company </a:t>
          </a:r>
          <a:r>
            <a:rPr lang="en-US" sz="1800" b="1" kern="1200" dirty="0">
              <a:latin typeface="+mj-lt"/>
            </a:rPr>
            <a:t>"committed"</a:t>
          </a:r>
          <a:r>
            <a:rPr lang="en-US" sz="1800" kern="1200" dirty="0">
              <a:latin typeface="+mj-lt"/>
            </a:rPr>
            <a:t> to providing additional job-protected leave?</a:t>
          </a:r>
        </a:p>
      </dsp:txBody>
      <dsp:txXfrm>
        <a:off x="68329" y="1540164"/>
        <a:ext cx="2825998" cy="1263070"/>
      </dsp:txXfrm>
    </dsp:sp>
    <dsp:sp modelId="{5F44BD90-27CE-4E82-B8EA-5F5B4843F3D0}">
      <dsp:nvSpPr>
        <dsp:cNvPr id="0" name=""/>
        <dsp:cNvSpPr/>
      </dsp:nvSpPr>
      <dsp:spPr>
        <a:xfrm rot="5400000">
          <a:off x="5036236" y="1008838"/>
          <a:ext cx="1119782"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latin typeface="+mj-lt"/>
            </a:rPr>
            <a:t>ADA</a:t>
          </a:r>
          <a:r>
            <a:rPr lang="en-US" sz="3200" kern="1200" dirty="0">
              <a:latin typeface="+mj-lt"/>
            </a:rPr>
            <a:t> </a:t>
          </a:r>
          <a:r>
            <a:rPr lang="en-US" sz="2800" kern="1200" dirty="0">
              <a:latin typeface="+mj-lt"/>
            </a:rPr>
            <a:t>protections; state laws</a:t>
          </a:r>
        </a:p>
      </dsp:txBody>
      <dsp:txXfrm rot="-5400000">
        <a:off x="2962656" y="3137082"/>
        <a:ext cx="5212281" cy="1010456"/>
      </dsp:txXfrm>
    </dsp:sp>
    <dsp:sp modelId="{91E8840D-0B6A-4148-922B-68FE7A966C01}">
      <dsp:nvSpPr>
        <dsp:cNvPr id="0" name=""/>
        <dsp:cNvSpPr/>
      </dsp:nvSpPr>
      <dsp:spPr>
        <a:xfrm>
          <a:off x="0" y="2941550"/>
          <a:ext cx="2962656" cy="1399728"/>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latin typeface="+mj-lt"/>
            </a:rPr>
            <a:t>Is additional leave or other accommodation required as a </a:t>
          </a:r>
          <a:r>
            <a:rPr lang="en-US" sz="1800" b="1" kern="1200" dirty="0">
              <a:latin typeface="+mj-lt"/>
            </a:rPr>
            <a:t>reasonable accommodation</a:t>
          </a:r>
          <a:r>
            <a:rPr lang="en-US" sz="1800" kern="1200" dirty="0">
              <a:latin typeface="+mj-lt"/>
            </a:rPr>
            <a:t> for employees with disabilities?</a:t>
          </a:r>
        </a:p>
      </dsp:txBody>
      <dsp:txXfrm>
        <a:off x="68329" y="3009879"/>
        <a:ext cx="2825998" cy="1263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27615-CBEA-4A1D-A0FA-39B036E87DD8}">
      <dsp:nvSpPr>
        <dsp:cNvPr id="0" name=""/>
        <dsp:cNvSpPr/>
      </dsp:nvSpPr>
      <dsp:spPr>
        <a:xfrm>
          <a:off x="498276" y="1785"/>
          <a:ext cx="7233046" cy="433982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a:t>Sue is pregnant and is confined to bed rest for the last 12 weeks of her pregnancy.  Sue is not eligible for FMLA because she has only worked 9 months for the Company. </a:t>
          </a:r>
          <a:br>
            <a:rPr lang="en-US" sz="2300" kern="1200" dirty="0"/>
          </a:br>
          <a:r>
            <a:rPr lang="en-US" sz="2300" kern="1200" dirty="0"/>
            <a:t/>
          </a:r>
          <a:br>
            <a:rPr lang="en-US" sz="2300" kern="1200" dirty="0"/>
          </a:br>
          <a:r>
            <a:rPr lang="en-US" sz="2300" kern="1200" dirty="0"/>
            <a:t>The Company provides Sue 12 weeks off work under a non-</a:t>
          </a:r>
          <a:r>
            <a:rPr lang="en-US" sz="2300" kern="1200" dirty="0" err="1"/>
            <a:t>FML</a:t>
          </a:r>
          <a:r>
            <a:rPr lang="en-US" sz="2300" kern="1200" dirty="0"/>
            <a:t> extended leave policy.  Sue's extended leave expires 2 weeks after the child is born, at which point Sue asks for an additional 8 weeks off work to recover from the birth and care for her baby.  </a:t>
          </a:r>
          <a:br>
            <a:rPr lang="en-US" sz="2300" kern="1200" dirty="0"/>
          </a:br>
          <a:r>
            <a:rPr lang="en-US" sz="2300" kern="1200" dirty="0"/>
            <a:t/>
          </a:r>
          <a:br>
            <a:rPr lang="en-US" sz="2300" kern="1200" dirty="0"/>
          </a:br>
          <a:r>
            <a:rPr lang="en-US" sz="2300" kern="1200" dirty="0"/>
            <a:t>Is Sue entitled to the additional 8 weeks of time off work bringing her total leave time to 20 weeks?</a:t>
          </a:r>
        </a:p>
      </dsp:txBody>
      <dsp:txXfrm>
        <a:off x="498276" y="1785"/>
        <a:ext cx="7233046" cy="4339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C5111-68D1-46C1-9044-BC6D13854F14}">
      <dsp:nvSpPr>
        <dsp:cNvPr id="0" name=""/>
        <dsp:cNvSpPr/>
      </dsp:nvSpPr>
      <dsp:spPr>
        <a:xfrm>
          <a:off x="498276" y="1785"/>
          <a:ext cx="7233046" cy="433982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t>Donna herniated a disc bowling. She has had surgery and is undergoing physical therapy. </a:t>
          </a:r>
          <a:br>
            <a:rPr lang="en-US" sz="2200" kern="1200" dirty="0"/>
          </a:br>
          <a:r>
            <a:rPr lang="en-US" sz="2200" kern="1200" dirty="0"/>
            <a:t/>
          </a:r>
          <a:br>
            <a:rPr lang="en-US" sz="2200" kern="1200" dirty="0"/>
          </a:br>
          <a:r>
            <a:rPr lang="en-US" sz="2200" kern="1200" dirty="0"/>
            <a:t>Her doctor has certified her condition as a serious health condition for which she will occasionally need intermittent time off work for 3 to 4 times a month, for the next 8 months. </a:t>
          </a:r>
          <a:br>
            <a:rPr lang="en-US" sz="2200" kern="1200" dirty="0"/>
          </a:br>
          <a:r>
            <a:rPr lang="en-US" sz="2200" kern="1200" dirty="0"/>
            <a:t/>
          </a:r>
          <a:br>
            <a:rPr lang="en-US" sz="2200" kern="1200" dirty="0"/>
          </a:br>
          <a:r>
            <a:rPr lang="en-US" sz="2200" kern="1200" dirty="0"/>
            <a:t>Donna has developed a pattern of Friday/Monday absences, taking leave the day before or after a holiday, and generally taking far more leave than was indicated in the initial certification.   </a:t>
          </a:r>
          <a:br>
            <a:rPr lang="en-US" sz="2200" kern="1200" dirty="0"/>
          </a:br>
          <a:r>
            <a:rPr lang="en-US" sz="2200" kern="1200" dirty="0"/>
            <a:t/>
          </a:r>
          <a:br>
            <a:rPr lang="en-US" sz="2200" kern="1200" dirty="0"/>
          </a:br>
          <a:r>
            <a:rPr lang="en-US" sz="2200" i="1" kern="1200" dirty="0"/>
            <a:t>What if anything can you do to manage the situation?</a:t>
          </a:r>
          <a:endParaRPr lang="en-US" sz="2200" kern="1200" dirty="0"/>
        </a:p>
      </dsp:txBody>
      <dsp:txXfrm>
        <a:off x="498276" y="1785"/>
        <a:ext cx="7233046" cy="4339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EEA0D-5321-43DF-9461-711F689D4622}">
      <dsp:nvSpPr>
        <dsp:cNvPr id="0" name=""/>
        <dsp:cNvSpPr/>
      </dsp:nvSpPr>
      <dsp:spPr>
        <a:xfrm>
          <a:off x="498276" y="1785"/>
          <a:ext cx="7233046" cy="433982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a:t>Matt suffers an on the job injury for which he receives workers' compensation benefits.  </a:t>
          </a:r>
          <a:br>
            <a:rPr lang="en-US" sz="1900" kern="1200" dirty="0"/>
          </a:br>
          <a:r>
            <a:rPr lang="en-US" sz="1900" kern="1200" dirty="0"/>
            <a:t/>
          </a:r>
          <a:br>
            <a:rPr lang="en-US" sz="1900" kern="1200" dirty="0"/>
          </a:br>
          <a:r>
            <a:rPr lang="en-US" sz="1900" kern="1200" dirty="0"/>
            <a:t>Matt's doctor certifies that he will need 8 weeks off work because he is unable to stand or walk for any significant time, both of which are essential functions of his job. </a:t>
          </a:r>
          <a:br>
            <a:rPr lang="en-US" sz="1900" kern="1200" dirty="0"/>
          </a:br>
          <a:r>
            <a:rPr lang="en-US" sz="1900" kern="1200" dirty="0"/>
            <a:t/>
          </a:r>
          <a:br>
            <a:rPr lang="en-US" sz="1900" kern="1200" dirty="0"/>
          </a:br>
          <a:r>
            <a:rPr lang="en-US" sz="1900" kern="1200" dirty="0"/>
            <a:t>The Company informs Matt that the time off work is running concurrently against his </a:t>
          </a:r>
          <a:r>
            <a:rPr lang="en-US" sz="1900" kern="1200" dirty="0" err="1"/>
            <a:t>FML</a:t>
          </a:r>
          <a:r>
            <a:rPr lang="en-US" sz="1900" kern="1200" dirty="0"/>
            <a:t>.  The Company also offers Matt light duty work that fits within his doctor's restrictions.  Matt refuses the offer of light duty work.  </a:t>
          </a:r>
          <a:br>
            <a:rPr lang="en-US" sz="1900" kern="1200" dirty="0"/>
          </a:br>
          <a:r>
            <a:rPr lang="en-US" sz="1900" kern="1200" dirty="0"/>
            <a:t/>
          </a:r>
          <a:br>
            <a:rPr lang="en-US" sz="1900" kern="1200" dirty="0"/>
          </a:br>
          <a:r>
            <a:rPr lang="en-US" sz="1900" kern="1200" dirty="0"/>
            <a:t>Can the Company require Matt to accept the light duty work?  </a:t>
          </a:r>
          <a:br>
            <a:rPr lang="en-US" sz="1900" kern="1200" dirty="0"/>
          </a:br>
          <a:r>
            <a:rPr lang="en-US" sz="1900" kern="1200" dirty="0"/>
            <a:t/>
          </a:r>
          <a:br>
            <a:rPr lang="en-US" sz="1900" kern="1200" dirty="0"/>
          </a:br>
          <a:r>
            <a:rPr lang="en-US" sz="1900" i="1" kern="1200" dirty="0"/>
            <a:t>If Matt accepts the light duty work, can the Company count the light duty time against Matt's 12 week </a:t>
          </a:r>
          <a:r>
            <a:rPr lang="en-US" sz="1900" i="1" kern="1200" dirty="0" err="1"/>
            <a:t>FML</a:t>
          </a:r>
          <a:r>
            <a:rPr lang="en-US" sz="1900" i="1" kern="1200" dirty="0"/>
            <a:t> entitlement?</a:t>
          </a:r>
          <a:endParaRPr lang="en-US" sz="1900" kern="1200" dirty="0"/>
        </a:p>
      </dsp:txBody>
      <dsp:txXfrm>
        <a:off x="498276" y="1785"/>
        <a:ext cx="7233046" cy="433982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50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91637" tIns="45819" rIns="91637" bIns="45819"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0735" y="2"/>
            <a:ext cx="3038145" cy="464205"/>
          </a:xfrm>
          <a:prstGeom prst="rect">
            <a:avLst/>
          </a:prstGeom>
        </p:spPr>
        <p:txBody>
          <a:bodyPr vert="horz" lIns="91637" tIns="45819" rIns="91637" bIns="45819" rtlCol="0"/>
          <a:lstStyle>
            <a:lvl1pPr algn="r">
              <a:defRPr sz="1200">
                <a:cs typeface="+mn-cs"/>
              </a:defRPr>
            </a:lvl1pPr>
          </a:lstStyle>
          <a:p>
            <a:pPr>
              <a:defRPr/>
            </a:pPr>
            <a:fld id="{CF0E88C6-44F5-4461-8289-663E1E9C8311}" type="datetimeFigureOut">
              <a:rPr lang="en-US"/>
              <a:pPr>
                <a:defRPr/>
              </a:pPr>
              <a:t>11/7/2019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637" tIns="45819" rIns="91637" bIns="45819" rtlCol="0" anchor="ctr"/>
          <a:lstStyle/>
          <a:p>
            <a:pPr lvl="0"/>
            <a:endParaRPr lang="en-US" noProof="0" dirty="0"/>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91637" tIns="45819" rIns="91637" bIns="458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91637" tIns="45819" rIns="91637" bIns="45819"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0735" y="8830660"/>
            <a:ext cx="3038145" cy="464205"/>
          </a:xfrm>
          <a:prstGeom prst="rect">
            <a:avLst/>
          </a:prstGeom>
        </p:spPr>
        <p:txBody>
          <a:bodyPr vert="horz" lIns="91637" tIns="45819" rIns="91637" bIns="45819" rtlCol="0" anchor="b"/>
          <a:lstStyle>
            <a:lvl1pPr algn="r">
              <a:defRPr sz="1200">
                <a:cs typeface="+mn-cs"/>
              </a:defRPr>
            </a:lvl1pPr>
          </a:lstStyle>
          <a:p>
            <a:pPr>
              <a:defRPr/>
            </a:pPr>
            <a:fld id="{BE421113-CB60-45B2-BCC1-2DDF98D419F6}" type="slidenum">
              <a:rPr lang="en-US"/>
              <a:pPr>
                <a:defRPr/>
              </a:pPr>
              <a:t>‹#›</a:t>
            </a:fld>
            <a:endParaRPr lang="en-US" dirty="0"/>
          </a:p>
        </p:txBody>
      </p:sp>
    </p:spTree>
    <p:extLst>
      <p:ext uri="{BB962C8B-B14F-4D97-AF65-F5344CB8AC3E}">
        <p14:creationId xmlns:p14="http://schemas.microsoft.com/office/powerpoint/2010/main" val="652866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1</a:t>
            </a:fld>
            <a:endParaRPr lang="en-US" dirty="0"/>
          </a:p>
        </p:txBody>
      </p:sp>
    </p:spTree>
    <p:extLst>
      <p:ext uri="{BB962C8B-B14F-4D97-AF65-F5344CB8AC3E}">
        <p14:creationId xmlns:p14="http://schemas.microsoft.com/office/powerpoint/2010/main" val="257225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Check your forms – you must use forms with expiration date of  8/31/2021</a:t>
            </a:r>
          </a:p>
          <a:p>
            <a:r>
              <a:rPr lang="en-US" sz="1400" b="1" dirty="0"/>
              <a:t>5 business  if eligible </a:t>
            </a:r>
            <a:r>
              <a:rPr lang="en-US" sz="1400" dirty="0"/>
              <a:t>– Notice of Eligibility &amp; Rights and Responsibilities (WH-381).  PLUS: appropriate certification form based on type of leave requested (380E, 380F, 384 or 385, 385-V).</a:t>
            </a:r>
          </a:p>
          <a:p>
            <a:r>
              <a:rPr lang="en-US" sz="1400" b="1" dirty="0"/>
              <a:t>15 calendar days </a:t>
            </a:r>
            <a:r>
              <a:rPr lang="en-US" sz="1400" dirty="0"/>
              <a:t>– </a:t>
            </a:r>
            <a:r>
              <a:rPr lang="en-US" sz="1400" dirty="0" err="1"/>
              <a:t>ee</a:t>
            </a:r>
            <a:r>
              <a:rPr lang="en-US" sz="1400" dirty="0"/>
              <a:t> gets to return the form – use a cover letter, follow up; document your follow up! you may have defensive moves available it the employee never responds </a:t>
            </a:r>
          </a:p>
          <a:p>
            <a:r>
              <a:rPr lang="en-US" sz="1400" b="1" dirty="0"/>
              <a:t>7 calendar – cure process – use it – insufficient/incomplete form</a:t>
            </a:r>
          </a:p>
          <a:p>
            <a:r>
              <a:rPr lang="en-US" sz="1400" b="1" dirty="0"/>
              <a:t>5 business days – designation notice 382– qualifies as leave or does not.  </a:t>
            </a:r>
          </a:p>
          <a:p>
            <a:r>
              <a:rPr lang="en-US" sz="1400" b="1" dirty="0"/>
              <a:t>REALLY IMPORTANT;  IF YOU WANT TO OBTAIN A </a:t>
            </a:r>
            <a:r>
              <a:rPr lang="en-US" sz="1400" b="1" dirty="0" err="1"/>
              <a:t>FFD</a:t>
            </a:r>
            <a:r>
              <a:rPr lang="en-US" sz="1400" b="1" dirty="0"/>
              <a:t>, YOU MUST NOTIFY THE EE AT THE TIME YOU ISSUE THE DESIGNATION NOTICE FORM – IF YOU FAIL TO CHECK THAT BOX, UNDER THE </a:t>
            </a:r>
            <a:r>
              <a:rPr lang="en-US" sz="1400" b="1" dirty="0" err="1"/>
              <a:t>REGS</a:t>
            </a:r>
            <a:r>
              <a:rPr lang="en-US" sz="1400" b="1" dirty="0"/>
              <a:t> YOU CANNOT GET A </a:t>
            </a:r>
            <a:r>
              <a:rPr lang="en-US" sz="1400" b="1" dirty="0" err="1"/>
              <a:t>FFD</a:t>
            </a:r>
            <a:r>
              <a:rPr lang="en-US" sz="1400" b="1" dirty="0"/>
              <a:t>/</a:t>
            </a:r>
            <a:r>
              <a:rPr lang="en-US" sz="1400" b="1" dirty="0" err="1"/>
              <a:t>RTW</a:t>
            </a:r>
            <a:r>
              <a:rPr lang="en-US" sz="1400" b="1" dirty="0"/>
              <a:t> NOTE AT THE </a:t>
            </a:r>
            <a:r>
              <a:rPr lang="en-US" sz="1400" b="1" dirty="0" err="1"/>
              <a:t>COCLUSION</a:t>
            </a:r>
            <a:r>
              <a:rPr lang="en-US" sz="1400" b="1" dirty="0"/>
              <a:t> OF LEAVE</a:t>
            </a:r>
          </a:p>
          <a:p>
            <a:r>
              <a:rPr lang="en-US" sz="1400" b="1" dirty="0"/>
              <a:t>DON’T FORGET TO ATTACH THE JOB DESCRIPTION</a:t>
            </a:r>
          </a:p>
          <a:p>
            <a:r>
              <a:rPr lang="en-US" sz="1400" b="1" dirty="0"/>
              <a:t>NOTE ALSO THAT THE DESIGNATION NOTICE IS USED TO TELL </a:t>
            </a:r>
            <a:r>
              <a:rPr lang="en-US" sz="1400" b="1" dirty="0" err="1"/>
              <a:t>EES</a:t>
            </a:r>
            <a:r>
              <a:rPr lang="en-US" sz="1400" b="1" dirty="0"/>
              <a:t> THAT THEY HAVE EXHAUSTED THEIR LEAVE ENTITLEMENT (DO NOT USE THE NOTICE OF RIGHTS FORM OR ISSUE CERTIFICATION FORMS IN THIS CASE)</a:t>
            </a:r>
          </a:p>
          <a:p>
            <a:endParaRPr lang="en-US" sz="1400" b="1"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10</a:t>
            </a:fld>
            <a:endParaRPr lang="en-US" dirty="0"/>
          </a:p>
        </p:txBody>
      </p:sp>
    </p:spTree>
    <p:extLst>
      <p:ext uri="{BB962C8B-B14F-4D97-AF65-F5344CB8AC3E}">
        <p14:creationId xmlns:p14="http://schemas.microsoft.com/office/powerpoint/2010/main" val="79379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11</a:t>
            </a:fld>
            <a:endParaRPr lang="en-US" dirty="0"/>
          </a:p>
        </p:txBody>
      </p:sp>
    </p:spTree>
    <p:extLst>
      <p:ext uri="{BB962C8B-B14F-4D97-AF65-F5344CB8AC3E}">
        <p14:creationId xmlns:p14="http://schemas.microsoft.com/office/powerpoint/2010/main" val="200079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97">
              <a:defRPr/>
            </a:pPr>
            <a:endParaRPr lang="en-US" dirty="0"/>
          </a:p>
          <a:p>
            <a:pPr defTabSz="881297">
              <a:defRPr/>
            </a:pPr>
            <a:r>
              <a:rPr lang="en-US" dirty="0"/>
              <a:t>Enforcement</a:t>
            </a:r>
            <a:r>
              <a:rPr lang="en-US" baseline="0" dirty="0"/>
              <a:t> by the </a:t>
            </a:r>
            <a:r>
              <a:rPr lang="en-US" baseline="0" dirty="0" err="1"/>
              <a:t>EEOC</a:t>
            </a:r>
            <a:r>
              <a:rPr lang="en-US" baseline="0" dirty="0"/>
              <a:t> </a:t>
            </a:r>
            <a:endParaRPr lang="en-US" dirty="0"/>
          </a:p>
          <a:p>
            <a:pPr defTabSz="881297">
              <a:defRPr/>
            </a:pPr>
            <a:r>
              <a:rPr lang="en-US" dirty="0"/>
              <a:t>One of the most profound changes affecting how employers administer the </a:t>
            </a:r>
            <a:r>
              <a:rPr lang="en-US" dirty="0" err="1"/>
              <a:t>FMLA</a:t>
            </a:r>
            <a:r>
              <a:rPr lang="en-US" dirty="0"/>
              <a:t> arose with the 2008 Amendments to the ADA, i.e. the </a:t>
            </a:r>
            <a:r>
              <a:rPr lang="en-US" dirty="0" err="1"/>
              <a:t>ADAAA</a:t>
            </a:r>
            <a:r>
              <a:rPr lang="en-US" dirty="0"/>
              <a:t>.</a:t>
            </a:r>
          </a:p>
          <a:p>
            <a:endParaRPr lang="en-US" dirty="0"/>
          </a:p>
          <a:p>
            <a:pPr defTabSz="881297">
              <a:defRPr/>
            </a:pPr>
            <a:r>
              <a:rPr lang="en-US" dirty="0"/>
              <a:t>The </a:t>
            </a:r>
            <a:r>
              <a:rPr lang="en-US" dirty="0" err="1"/>
              <a:t>ADAAA</a:t>
            </a:r>
            <a:r>
              <a:rPr lang="en-US" baseline="0" dirty="0"/>
              <a:t> changed the definition of disability as “an impairment that substantially limits one or more major life activities.” Examples of major life activities: talking, walking, hearing, breathing, etc. This definition can sometimes mean that a “serious health condition,” which is what triggers the </a:t>
            </a:r>
            <a:r>
              <a:rPr lang="en-US" baseline="0" dirty="0" err="1"/>
              <a:t>FMLA</a:t>
            </a:r>
            <a:r>
              <a:rPr lang="en-US" baseline="0" dirty="0"/>
              <a:t>, may also be a disability.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12</a:t>
            </a:fld>
            <a:endParaRPr lang="en-US" dirty="0"/>
          </a:p>
        </p:txBody>
      </p:sp>
    </p:spTree>
    <p:extLst>
      <p:ext uri="{BB962C8B-B14F-4D97-AF65-F5344CB8AC3E}">
        <p14:creationId xmlns:p14="http://schemas.microsoft.com/office/powerpoint/2010/main" val="341531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13</a:t>
            </a:fld>
            <a:endParaRPr lang="en-US" dirty="0"/>
          </a:p>
        </p:txBody>
      </p:sp>
    </p:spTree>
    <p:extLst>
      <p:ext uri="{BB962C8B-B14F-4D97-AF65-F5344CB8AC3E}">
        <p14:creationId xmlns:p14="http://schemas.microsoft.com/office/powerpoint/2010/main" val="2051724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14</a:t>
            </a:fld>
            <a:endParaRPr lang="en-US" dirty="0"/>
          </a:p>
        </p:txBody>
      </p:sp>
    </p:spTree>
    <p:extLst>
      <p:ext uri="{BB962C8B-B14F-4D97-AF65-F5344CB8AC3E}">
        <p14:creationId xmlns:p14="http://schemas.microsoft.com/office/powerpoint/2010/main" val="70421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97">
              <a:defRPr/>
            </a:pPr>
            <a:r>
              <a:rPr lang="en-US" dirty="0"/>
              <a:t>Do not leave it to the employee to make sure documentation is complete. Although employee needs</a:t>
            </a:r>
            <a:r>
              <a:rPr lang="en-US" baseline="0" dirty="0"/>
              <a:t> to initiate this conversation, employer should follow up as the employer is the one who may face liability.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15</a:t>
            </a:fld>
            <a:endParaRPr lang="en-US" dirty="0"/>
          </a:p>
        </p:txBody>
      </p:sp>
    </p:spTree>
    <p:extLst>
      <p:ext uri="{BB962C8B-B14F-4D97-AF65-F5344CB8AC3E}">
        <p14:creationId xmlns:p14="http://schemas.microsoft.com/office/powerpoint/2010/main" val="1069069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sz="1400" b="1" dirty="0"/>
              <a:t>It all starts with the job description </a:t>
            </a:r>
            <a:r>
              <a:rPr lang="en-US" sz="1400" dirty="0"/>
              <a:t>(or list of essential job functions).  The job description should identify the essential functions of the job – review it to identify essential functions. The ADA only requires you to accommodate an employee so that they can continue to perform essential functions.  It does not require an employer to remove essential functions.  </a:t>
            </a:r>
          </a:p>
          <a:p>
            <a:pPr marL="343689" indent="-343689">
              <a:buAutoNum type="alphaLcPeriod" startAt="2"/>
            </a:pPr>
            <a:r>
              <a:rPr lang="en-US" sz="1400" b="1" dirty="0"/>
              <a:t>Obtain medical documentation to </a:t>
            </a:r>
            <a:r>
              <a:rPr lang="en-US" sz="1400" dirty="0"/>
              <a:t>support the need for an accommodation (it must be medically necessary), and identify how the condition prevents the employee from accomplishing the all or some of the essential functions.  You should consider using or developing a standard medical questionnaire form – do not use </a:t>
            </a:r>
            <a:r>
              <a:rPr lang="en-US" sz="1400" dirty="0" err="1"/>
              <a:t>FMLA</a:t>
            </a:r>
            <a:r>
              <a:rPr lang="en-US" sz="1400" dirty="0"/>
              <a:t> forms for ADA accommodation analysis) that contains the GINA disclaimer and is tailored to gather the information you need regarding how the employee’s medical condition impacts her ability to perform her essential job functions as well as gathers information about leave as an accommodation – meaning if the employee has exhausted </a:t>
            </a:r>
            <a:r>
              <a:rPr lang="en-US" sz="1400" dirty="0" err="1"/>
              <a:t>FMLA</a:t>
            </a:r>
            <a:r>
              <a:rPr lang="en-US" sz="1400" dirty="0"/>
              <a:t> and needs additional leave, you must treat this as a request for accommodation (if your policies do not otherwise “guarantee” additional leave” ) that form should also ask the treating physician about her ideas for possible accommodations.  </a:t>
            </a:r>
          </a:p>
          <a:p>
            <a:pPr marL="343689" indent="-343689">
              <a:buAutoNum type="alphaLcPeriod" startAt="2"/>
            </a:pPr>
            <a:r>
              <a:rPr lang="en-US" sz="1400" b="1" dirty="0"/>
              <a:t>Identify possible accommodations, </a:t>
            </a:r>
            <a:r>
              <a:rPr lang="en-US" sz="1400" b="1" dirty="0" err="1"/>
              <a:t>e.g</a:t>
            </a:r>
            <a:r>
              <a:rPr lang="en-US" sz="1400" dirty="0"/>
              <a:t>, perhaps the employee requests a reduced schedule, and we will ask her treating physician for accommodation ideas, and as the employer, you can also throw in ideas.  A discussion with the employee should occur once the completed medical form is submitted. Discussion with the employee is important and should be a part of the process.  Use the Job Accommodation Network for ideas relating to accommodations.   </a:t>
            </a:r>
          </a:p>
          <a:p>
            <a:r>
              <a:rPr lang="en-US" sz="1400" dirty="0"/>
              <a:t>d. </a:t>
            </a:r>
            <a:r>
              <a:rPr lang="en-US" sz="1400" b="1" dirty="0"/>
              <a:t>Determine the feasibility of providing an accommodation </a:t>
            </a:r>
            <a:r>
              <a:rPr lang="en-US" sz="1400" dirty="0"/>
              <a:t>– meaning would it create an “undue hardship” for QM – “undue hardship” is statutory and regulatory term that generally means an extreme hardship on business operations and costs (we can discuss this more as necessary).</a:t>
            </a:r>
          </a:p>
          <a:p>
            <a:r>
              <a:rPr lang="en-US" sz="1400" dirty="0"/>
              <a:t>e.	Implement the “best” reasonable accommodation and then monitor to make sure the accommodation is effective – that is, the accommodation process is not a one-time event.  </a:t>
            </a:r>
          </a:p>
          <a:p>
            <a:r>
              <a:rPr lang="en-US" sz="1400" dirty="0"/>
              <a:t>f.	Document all of your efforts. </a:t>
            </a:r>
          </a:p>
          <a:p>
            <a:endParaRPr lang="en-US" dirty="0"/>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16</a:t>
            </a:fld>
            <a:endParaRPr lang="en-US" dirty="0"/>
          </a:p>
        </p:txBody>
      </p:sp>
    </p:spTree>
    <p:extLst>
      <p:ext uri="{BB962C8B-B14F-4D97-AF65-F5344CB8AC3E}">
        <p14:creationId xmlns:p14="http://schemas.microsoft.com/office/powerpoint/2010/main" val="97214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Undue hardship,</a:t>
            </a:r>
            <a:r>
              <a:rPr lang="en-US" baseline="0" dirty="0"/>
              <a:t> like everything else under the ADA, must be evaluated on a case by case basis.  The definition of undue hardship is significant difficulty or expense.  Remember we’re not only talking about costs here – we’re also talking about changes that might cause significant logistical or operational difficulties.  When evaluating the financial burden, keep in mind that the </a:t>
            </a:r>
            <a:r>
              <a:rPr lang="en-US" baseline="0" dirty="0" err="1"/>
              <a:t>EEOC</a:t>
            </a:r>
            <a:r>
              <a:rPr lang="en-US" baseline="0" dirty="0"/>
              <a:t> expects employers to consider outside funding sources for reasonable accommodations – for example, if you can get a tax break for providing certain accommodations for disabled employees, or obtain funding from non profit organizations or rehab facilities to provide the requested accommodations, the </a:t>
            </a:r>
            <a:r>
              <a:rPr lang="en-US" baseline="0" dirty="0" err="1"/>
              <a:t>EEOC</a:t>
            </a:r>
            <a:r>
              <a:rPr lang="en-US" baseline="0" dirty="0"/>
              <a:t> is going to expect you to evaluate and take advantage of those types of financial assistance in your overall calculation of the cost of a reasonable accommodation.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7A07569-6B80-4664-BFF6-D739472F2C25}" type="slidenum">
              <a:rPr lang="en-US" smtClean="0"/>
              <a:t>17</a:t>
            </a:fld>
            <a:endParaRPr lang="en-US" dirty="0"/>
          </a:p>
        </p:txBody>
      </p:sp>
    </p:spTree>
    <p:extLst>
      <p:ext uri="{BB962C8B-B14F-4D97-AF65-F5344CB8AC3E}">
        <p14:creationId xmlns:p14="http://schemas.microsoft.com/office/powerpoint/2010/main" val="545613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A07569-6B80-4664-BFF6-D739472F2C25}" type="slidenum">
              <a:rPr lang="en-US" smtClean="0"/>
              <a:t>18</a:t>
            </a:fld>
            <a:endParaRPr lang="en-US" dirty="0"/>
          </a:p>
        </p:txBody>
      </p:sp>
    </p:spTree>
    <p:extLst>
      <p:ext uri="{BB962C8B-B14F-4D97-AF65-F5344CB8AC3E}">
        <p14:creationId xmlns:p14="http://schemas.microsoft.com/office/powerpoint/2010/main" val="2908669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p:txBody>
      </p:sp>
      <p:sp>
        <p:nvSpPr>
          <p:cNvPr id="4" name="Slide Number Placeholder 3"/>
          <p:cNvSpPr>
            <a:spLocks noGrp="1"/>
          </p:cNvSpPr>
          <p:nvPr>
            <p:ph type="sldNum" sz="quarter" idx="10"/>
          </p:nvPr>
        </p:nvSpPr>
        <p:spPr/>
        <p:txBody>
          <a:bodyPr/>
          <a:lstStyle/>
          <a:p>
            <a:fld id="{97A07569-6B80-4664-BFF6-D739472F2C25}" type="slidenum">
              <a:rPr lang="en-US" smtClean="0"/>
              <a:t>19</a:t>
            </a:fld>
            <a:endParaRPr lang="en-US" dirty="0"/>
          </a:p>
        </p:txBody>
      </p:sp>
    </p:spTree>
    <p:extLst>
      <p:ext uri="{BB962C8B-B14F-4D97-AF65-F5344CB8AC3E}">
        <p14:creationId xmlns:p14="http://schemas.microsoft.com/office/powerpoint/2010/main" val="183880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Aft>
                <a:spcPct val="0"/>
              </a:spcAft>
              <a:buClr>
                <a:srgbClr val="FF0000"/>
              </a:buClr>
              <a:buFontTx/>
              <a:buChar char="•"/>
              <a:defRPr/>
            </a:pPr>
            <a:endParaRPr lang="en-US" kern="0" dirty="0">
              <a:solidFill>
                <a:srgbClr val="000000"/>
              </a:solidFill>
              <a:latin typeface="Tahoma"/>
              <a:ea typeface="MS PGothic" pitchFamily="34" charset="-128"/>
            </a:endParaRPr>
          </a:p>
          <a:p>
            <a:pPr lvl="0" eaLnBrk="0" fontAlgn="base" hangingPunct="0">
              <a:spcAft>
                <a:spcPct val="0"/>
              </a:spcAft>
              <a:buClr>
                <a:srgbClr val="FF0000"/>
              </a:buClr>
              <a:buFontTx/>
              <a:buNone/>
              <a:defRPr/>
            </a:pPr>
            <a:r>
              <a:rPr lang="en-US" kern="0" dirty="0">
                <a:solidFill>
                  <a:srgbClr val="000000"/>
                </a:solidFill>
                <a:latin typeface="Tahoma"/>
                <a:ea typeface="MS PGothic" pitchFamily="34" charset="-128"/>
              </a:rPr>
              <a:t>MEGAN</a:t>
            </a:r>
          </a:p>
          <a:p>
            <a:pPr lvl="0" eaLnBrk="0" fontAlgn="base" hangingPunct="0">
              <a:spcAft>
                <a:spcPct val="0"/>
              </a:spcAft>
              <a:buClr>
                <a:srgbClr val="FF0000"/>
              </a:buClr>
              <a:buFontTx/>
              <a:buChar char="•"/>
              <a:defRPr/>
            </a:pPr>
            <a:r>
              <a:rPr lang="en-US" kern="0" dirty="0">
                <a:solidFill>
                  <a:srgbClr val="000000"/>
                </a:solidFill>
                <a:latin typeface="Tahoma"/>
                <a:ea typeface="MS PGothic" pitchFamily="34" charset="-128"/>
              </a:rPr>
              <a:t>Today, we are going to focus on leave beyond that provided under the </a:t>
            </a:r>
            <a:r>
              <a:rPr lang="en-US" kern="0" dirty="0" err="1">
                <a:solidFill>
                  <a:srgbClr val="000000"/>
                </a:solidFill>
                <a:latin typeface="Tahoma"/>
                <a:ea typeface="MS PGothic" pitchFamily="34" charset="-128"/>
              </a:rPr>
              <a:t>FMLA</a:t>
            </a:r>
            <a:r>
              <a:rPr lang="en-US" kern="0" dirty="0">
                <a:solidFill>
                  <a:srgbClr val="000000"/>
                </a:solidFill>
                <a:latin typeface="Tahoma"/>
                <a:ea typeface="MS PGothic" pitchFamily="34" charset="-128"/>
              </a:rPr>
              <a:t> that may be required under the ADA.</a:t>
            </a:r>
          </a:p>
          <a:p>
            <a:pPr lvl="0" eaLnBrk="0" fontAlgn="base" hangingPunct="0">
              <a:spcAft>
                <a:spcPct val="0"/>
              </a:spcAft>
              <a:buClr>
                <a:srgbClr val="FF0000"/>
              </a:buClr>
              <a:buFontTx/>
              <a:buChar char="•"/>
              <a:defRPr/>
            </a:pPr>
            <a:r>
              <a:rPr lang="en-US" kern="0" dirty="0">
                <a:solidFill>
                  <a:srgbClr val="000000"/>
                </a:solidFill>
                <a:latin typeface="Tahoma"/>
                <a:ea typeface="MS PGothic" pitchFamily="34" charset="-128"/>
              </a:rPr>
              <a:t>Providing leave as a reasonable accommodation, and the issues surrounding it, is one of the most complicated employment issues facing Human Resources personnel and in-house and outside counsel.</a:t>
            </a:r>
          </a:p>
          <a:p>
            <a:endParaRPr lang="en-US" dirty="0"/>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2</a:t>
            </a:fld>
            <a:endParaRPr lang="en-US" dirty="0"/>
          </a:p>
        </p:txBody>
      </p:sp>
    </p:spTree>
    <p:extLst>
      <p:ext uri="{BB962C8B-B14F-4D97-AF65-F5344CB8AC3E}">
        <p14:creationId xmlns:p14="http://schemas.microsoft.com/office/powerpoint/2010/main" val="2237739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to do? First, the </a:t>
            </a:r>
            <a:r>
              <a:rPr lang="en-US" baseline="0" dirty="0" err="1"/>
              <a:t>EEOC</a:t>
            </a:r>
            <a:r>
              <a:rPr lang="en-US" baseline="0" dirty="0"/>
              <a:t> recommends that you go back to the employee’s physician and seek clarification or additional information.  For example, if the physician didn’t provide enough information regarding the duration of the impairment to determine whether it’s a true disability, then you can go back and ask for that specific information.  </a:t>
            </a:r>
          </a:p>
          <a:p>
            <a:endParaRPr lang="en-US" baseline="0" dirty="0"/>
          </a:p>
          <a:p>
            <a:r>
              <a:rPr lang="en-US" baseline="0" dirty="0"/>
              <a:t>If you still don’t get sufficient information from the employee’s own physician, you do have the option of requiring that the employee go to a physician of your choice.  But be careful – if the information you already have from the other physician is sufficient, but you just don’t agree with it, you could be on shaky ground. </a:t>
            </a:r>
          </a:p>
          <a:p>
            <a:endParaRPr lang="en-US" baseline="0" dirty="0"/>
          </a:p>
          <a:p>
            <a:r>
              <a:rPr lang="en-US" baseline="0" dirty="0"/>
              <a:t>I typically advise my clients that if there is a very specialized disability at issue here, and the employee’s own physician is not a specialist in that area, then you may be on stronger ground to require the employee to go to a physician of your choice who does specialize in that particular impairment or disability.  Keep in mind that if you’re requiring an employee to go see a doctor of your choosing, the company needs to pay for that visit. </a:t>
            </a:r>
          </a:p>
          <a:p>
            <a:endParaRPr lang="en-US" baseline="0" dirty="0"/>
          </a:p>
          <a:p>
            <a:r>
              <a:rPr lang="en-US" baseline="0" dirty="0"/>
              <a:t>ALSO – keep in mind that this is where clearly written job descriptions become so important.  You have the right to present an employee’s physician with a job description and list of essential functions of a position when requesting information regarding a disability and an employee’s requested accommodations.  Part of this evaluation should also be to ensure that the employee is still qualified to perform all of the essential functions of his or her job – with or without reasonable accommodation.  Because remember, if they can’t do this, then they aren’t qualified for the job and aren’t protected by the ADA.  So, you want to have clear job descriptions already created – because it looks a lot worse to send one job description to a physician with vague essential functions, have them come back stating that the employee can perform them, only to go back to that same physician with additional “essential” functions that weren’t in the job description originally.  Even if they are genuine essential functions, it doesn’t look great that the employer is trying to add to a job description after the fact. </a:t>
            </a:r>
            <a:endParaRPr lang="en-US" dirty="0"/>
          </a:p>
        </p:txBody>
      </p:sp>
      <p:sp>
        <p:nvSpPr>
          <p:cNvPr id="4" name="Slide Number Placeholder 3"/>
          <p:cNvSpPr>
            <a:spLocks noGrp="1"/>
          </p:cNvSpPr>
          <p:nvPr>
            <p:ph type="sldNum" sz="quarter" idx="10"/>
          </p:nvPr>
        </p:nvSpPr>
        <p:spPr/>
        <p:txBody>
          <a:bodyPr/>
          <a:lstStyle/>
          <a:p>
            <a:fld id="{97A07569-6B80-4664-BFF6-D739472F2C25}" type="slidenum">
              <a:rPr lang="en-US" smtClean="0"/>
              <a:t>20</a:t>
            </a:fld>
            <a:endParaRPr lang="en-US" dirty="0"/>
          </a:p>
        </p:txBody>
      </p:sp>
    </p:spTree>
    <p:extLst>
      <p:ext uri="{BB962C8B-B14F-4D97-AF65-F5344CB8AC3E}">
        <p14:creationId xmlns:p14="http://schemas.microsoft.com/office/powerpoint/2010/main" val="380985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A07569-6B80-4664-BFF6-D739472F2C25}" type="slidenum">
              <a:rPr lang="en-US" smtClean="0"/>
              <a:t>21</a:t>
            </a:fld>
            <a:endParaRPr lang="en-US" dirty="0"/>
          </a:p>
        </p:txBody>
      </p:sp>
    </p:spTree>
    <p:extLst>
      <p:ext uri="{BB962C8B-B14F-4D97-AF65-F5344CB8AC3E}">
        <p14:creationId xmlns:p14="http://schemas.microsoft.com/office/powerpoint/2010/main" val="311243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22</a:t>
            </a:fld>
            <a:endParaRPr lang="en-US" dirty="0"/>
          </a:p>
        </p:txBody>
      </p:sp>
    </p:spTree>
    <p:extLst>
      <p:ext uri="{BB962C8B-B14F-4D97-AF65-F5344CB8AC3E}">
        <p14:creationId xmlns:p14="http://schemas.microsoft.com/office/powerpoint/2010/main" val="931756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24</a:t>
            </a:fld>
            <a:endParaRPr lang="en-US" dirty="0"/>
          </a:p>
        </p:txBody>
      </p:sp>
    </p:spTree>
    <p:extLst>
      <p:ext uri="{BB962C8B-B14F-4D97-AF65-F5344CB8AC3E}">
        <p14:creationId xmlns:p14="http://schemas.microsoft.com/office/powerpoint/2010/main" val="4174590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Therefore, even when the </a:t>
            </a:r>
            <a:r>
              <a:rPr lang="en-US" dirty="0" err="1"/>
              <a:t>FMLA</a:t>
            </a:r>
            <a:r>
              <a:rPr lang="en-US" dirty="0"/>
              <a:t> leave is first requested by an employee, the employer needs to be thinking in terms of the </a:t>
            </a:r>
            <a:r>
              <a:rPr lang="en-US" dirty="0" err="1"/>
              <a:t>ADAAA</a:t>
            </a:r>
            <a:r>
              <a:rPr lang="en-US" dirty="0"/>
              <a:t> if the “serious health condition” could possibly be a “disability” under the </a:t>
            </a:r>
            <a:r>
              <a:rPr lang="en-US" dirty="0" err="1"/>
              <a:t>ADAAA</a:t>
            </a:r>
            <a:r>
              <a:rPr lang="en-US" dirty="0"/>
              <a:t>.  </a:t>
            </a:r>
          </a:p>
          <a:p>
            <a:pPr eaLnBrk="1" hangingPunct="1">
              <a:defRPr/>
            </a:pPr>
            <a:endParaRPr lang="en-US" dirty="0"/>
          </a:p>
          <a:p>
            <a:pPr eaLnBrk="1" hangingPunct="1">
              <a:defRPr/>
            </a:pPr>
            <a:r>
              <a:rPr lang="en-US" dirty="0"/>
              <a:t>When is the </a:t>
            </a:r>
            <a:r>
              <a:rPr lang="en-US" dirty="0" err="1"/>
              <a:t>ADAAA</a:t>
            </a:r>
            <a:r>
              <a:rPr lang="en-US" dirty="0"/>
              <a:t> triggered?</a:t>
            </a:r>
          </a:p>
          <a:p>
            <a:pPr eaLnBrk="1" hangingPunct="1">
              <a:defRPr/>
            </a:pPr>
            <a:r>
              <a:rPr lang="en-US" dirty="0"/>
              <a:t>Employee provides notice of need for an adjustment or change to some aspect of duties for a reason related to a medical condition – no “magic words” required</a:t>
            </a:r>
          </a:p>
          <a:p>
            <a:pPr eaLnBrk="1" hangingPunct="1">
              <a:defRPr/>
            </a:pPr>
            <a:r>
              <a:rPr lang="en-US" dirty="0"/>
              <a:t>Employer may also be on “constructive notice” of </a:t>
            </a:r>
            <a:r>
              <a:rPr lang="en-US" dirty="0" err="1"/>
              <a:t>ADAAA</a:t>
            </a:r>
            <a:r>
              <a:rPr lang="en-US" dirty="0"/>
              <a:t> application</a:t>
            </a:r>
          </a:p>
          <a:p>
            <a:pPr defTabSz="881297">
              <a:defRPr/>
            </a:pPr>
            <a:r>
              <a:rPr lang="en-US" baseline="0" dirty="0"/>
              <a:t>Constructive notice: read the sign--- is employee having attendance issues, change in productivity, change in attitude, etc.</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25</a:t>
            </a:fld>
            <a:endParaRPr lang="en-US" dirty="0"/>
          </a:p>
        </p:txBody>
      </p:sp>
    </p:spTree>
    <p:extLst>
      <p:ext uri="{BB962C8B-B14F-4D97-AF65-F5344CB8AC3E}">
        <p14:creationId xmlns:p14="http://schemas.microsoft.com/office/powerpoint/2010/main" val="212800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26</a:t>
            </a:fld>
            <a:endParaRPr lang="en-US" dirty="0"/>
          </a:p>
        </p:txBody>
      </p:sp>
    </p:spTree>
    <p:extLst>
      <p:ext uri="{BB962C8B-B14F-4D97-AF65-F5344CB8AC3E}">
        <p14:creationId xmlns:p14="http://schemas.microsoft.com/office/powerpoint/2010/main" val="1310762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A02B51B-598C-4AA4-8545-1A5426ADFFE1}" type="slidenum">
              <a:rPr lang="en-US">
                <a:solidFill>
                  <a:prstClr val="black"/>
                </a:solidFill>
              </a:rPr>
              <a:pPr>
                <a:def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Must consider impact of the ADA Amendments Act</a:t>
            </a:r>
          </a:p>
          <a:p>
            <a:r>
              <a:rPr lang="en-US" altLang="en-US" sz="1400" dirty="0"/>
              <a:t>Many more people on STD and WC will receive leave as a reasonable accommodation</a:t>
            </a:r>
          </a:p>
          <a:p>
            <a:r>
              <a:rPr lang="en-US" altLang="en-US" sz="1400" dirty="0"/>
              <a:t>state laws, such as pregnancy accommodation</a:t>
            </a:r>
          </a:p>
          <a:p>
            <a:endParaRPr lang="en-US" altLang="en-US" dirty="0"/>
          </a:p>
        </p:txBody>
      </p:sp>
      <p:sp>
        <p:nvSpPr>
          <p:cNvPr id="115716" name="Slide Number Placeholder 3"/>
          <p:cNvSpPr>
            <a:spLocks noGrp="1"/>
          </p:cNvSpPr>
          <p:nvPr>
            <p:ph type="sldNum" sz="quarter" idx="5"/>
          </p:nvPr>
        </p:nvSpPr>
        <p:spPr/>
        <p:txBody>
          <a:bodyPr lIns="91664" tIns="45831" rIns="91664" bIns="45831"/>
          <a:lstStyle/>
          <a:p>
            <a:pPr>
              <a:defRPr/>
            </a:pPr>
            <a:fld id="{06FC72FD-CF7E-4BAC-B5E6-1B2BE9D3DB87}" type="slidenum">
              <a:rPr lang="en-US">
                <a:solidFill>
                  <a:prstClr val="black"/>
                </a:solidFill>
              </a:rPr>
              <a:pPr>
                <a:def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4D53174-8B5C-4CE7-BEE0-FA889081981C}" type="slidenum">
              <a:rPr lang="en-US">
                <a:solidFill>
                  <a:prstClr val="black"/>
                </a:solidFill>
              </a:rPr>
              <a:pPr>
                <a:def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50FF4FF-63F3-4A73-BB8F-F5AB2F8B4520}" type="slidenum">
              <a:rPr lang="en-US">
                <a:solidFill>
                  <a:prstClr val="black"/>
                </a:solidFill>
              </a:rPr>
              <a:pPr>
                <a:def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4DAE71B-15B6-406E-843C-231B4600D59F}" type="slidenum">
              <a:rPr lang="en-US">
                <a:solidFill>
                  <a:prstClr val="black"/>
                </a:solidFill>
              </a:rPr>
              <a:pPr>
                <a:def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6B97992-D743-424E-88DA-71C5E25F7021}" type="slidenum">
              <a:rPr lang="en-US">
                <a:solidFill>
                  <a:prstClr val="black"/>
                </a:solidFill>
              </a:rPr>
              <a:pPr>
                <a:def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B0FB8E3-2B4A-41F9-A125-FF59C8279E81}" type="slidenum">
              <a:rPr lang="en-US">
                <a:solidFill>
                  <a:prstClr val="black"/>
                </a:solidFill>
              </a:rPr>
              <a:pPr>
                <a:def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7C4C657-C7A4-427E-B275-10D5E91DEC2D}" type="slidenum">
              <a:rPr lang="en-US">
                <a:solidFill>
                  <a:prstClr val="black"/>
                </a:solidFill>
              </a:rPr>
              <a:pPr>
                <a:def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p:txBody>
      </p:sp>
      <p:sp>
        <p:nvSpPr>
          <p:cNvPr id="4" name="Slide Number Placeholder 3"/>
          <p:cNvSpPr>
            <a:spLocks noGrp="1"/>
          </p:cNvSpPr>
          <p:nvPr>
            <p:ph type="sldNum" sz="quarter" idx="10"/>
          </p:nvPr>
        </p:nvSpPr>
        <p:spPr/>
        <p:txBody>
          <a:bodyPr/>
          <a:lstStyle/>
          <a:p>
            <a:fld id="{97A07569-6B80-4664-BFF6-D739472F2C25}" type="slidenum">
              <a:rPr lang="en-US" smtClean="0"/>
              <a:t>36</a:t>
            </a:fld>
            <a:endParaRPr lang="en-US" dirty="0"/>
          </a:p>
        </p:txBody>
      </p:sp>
    </p:spTree>
    <p:extLst>
      <p:ext uri="{BB962C8B-B14F-4D97-AF65-F5344CB8AC3E}">
        <p14:creationId xmlns:p14="http://schemas.microsoft.com/office/powerpoint/2010/main" val="539472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A07569-6B80-4664-BFF6-D739472F2C25}" type="slidenum">
              <a:rPr lang="en-US" smtClean="0"/>
              <a:t>37</a:t>
            </a:fld>
            <a:endParaRPr lang="en-US" dirty="0"/>
          </a:p>
        </p:txBody>
      </p:sp>
    </p:spTree>
    <p:extLst>
      <p:ext uri="{BB962C8B-B14F-4D97-AF65-F5344CB8AC3E}">
        <p14:creationId xmlns:p14="http://schemas.microsoft.com/office/powerpoint/2010/main" val="1822344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 in order:  Review your leave policies for inflexible terms such as maximum length of leave, eligibility requirements, reserving light duty for WC claimants, requirements for 100% healed return to work release, etc. Make sure your leave policies are integrated and coordinated. </a:t>
            </a:r>
          </a:p>
          <a:p>
            <a:r>
              <a:rPr lang="en-US" dirty="0"/>
              <a:t>JDs – be clear on all essential functions, including OT if that is an essential function</a:t>
            </a:r>
          </a:p>
          <a:p>
            <a:r>
              <a:rPr lang="en-US" dirty="0" err="1"/>
              <a:t>Int</a:t>
            </a:r>
            <a:r>
              <a:rPr lang="en-US" dirty="0"/>
              <a:t> process:  document everything, include your hardship determination and reason for replacing the employee if applicable.</a:t>
            </a:r>
          </a:p>
          <a:p>
            <a:r>
              <a:rPr lang="en-US" dirty="0"/>
              <a:t>Med docs:  Include GINA safe harbor language in letters to medical professionals conducting medical examinations. AND</a:t>
            </a:r>
          </a:p>
          <a:p>
            <a:r>
              <a:rPr lang="en-US" dirty="0"/>
              <a:t>Include GINA safe harbor language in all forms and template employee letters in which employees must obtain input from a medical provider</a:t>
            </a:r>
          </a:p>
          <a:p>
            <a:endParaRPr lang="en-US" dirty="0"/>
          </a:p>
        </p:txBody>
      </p:sp>
      <p:sp>
        <p:nvSpPr>
          <p:cNvPr id="4" name="Slide Number Placeholder 3"/>
          <p:cNvSpPr>
            <a:spLocks noGrp="1"/>
          </p:cNvSpPr>
          <p:nvPr>
            <p:ph type="sldNum" sz="quarter" idx="10"/>
          </p:nvPr>
        </p:nvSpPr>
        <p:spPr/>
        <p:txBody>
          <a:bodyPr/>
          <a:lstStyle/>
          <a:p>
            <a:fld id="{97A07569-6B80-4664-BFF6-D739472F2C25}" type="slidenum">
              <a:rPr lang="en-US" smtClean="0"/>
              <a:t>38</a:t>
            </a:fld>
            <a:endParaRPr lang="en-US" dirty="0"/>
          </a:p>
        </p:txBody>
      </p:sp>
    </p:spTree>
    <p:extLst>
      <p:ext uri="{BB962C8B-B14F-4D97-AF65-F5344CB8AC3E}">
        <p14:creationId xmlns:p14="http://schemas.microsoft.com/office/powerpoint/2010/main" val="774868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39</a:t>
            </a:fld>
            <a:endParaRPr lang="en-US" dirty="0"/>
          </a:p>
        </p:txBody>
      </p:sp>
    </p:spTree>
    <p:extLst>
      <p:ext uri="{BB962C8B-B14F-4D97-AF65-F5344CB8AC3E}">
        <p14:creationId xmlns:p14="http://schemas.microsoft.com/office/powerpoint/2010/main" val="106978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Enforcement</a:t>
            </a:r>
            <a:r>
              <a:rPr lang="en-US" baseline="0" dirty="0"/>
              <a:t> by the </a:t>
            </a:r>
            <a:r>
              <a:rPr lang="en-US" baseline="0" dirty="0" err="1"/>
              <a:t>DOL</a:t>
            </a:r>
            <a:endParaRPr lang="en-US" dirty="0"/>
          </a:p>
        </p:txBody>
      </p:sp>
      <p:sp>
        <p:nvSpPr>
          <p:cNvPr id="4" name="Slide Number Placeholder 3"/>
          <p:cNvSpPr>
            <a:spLocks noGrp="1"/>
          </p:cNvSpPr>
          <p:nvPr>
            <p:ph type="sldNum" sz="quarter" idx="10"/>
          </p:nvPr>
        </p:nvSpPr>
        <p:spPr/>
        <p:txBody>
          <a:bodyPr/>
          <a:lstStyle/>
          <a:p>
            <a:pPr>
              <a:defRPr/>
            </a:pPr>
            <a:fld id="{BE421113-CB60-45B2-BCC1-2DDF98D419F6}" type="slidenum">
              <a:rPr lang="en-US" smtClean="0"/>
              <a:pPr>
                <a:defRPr/>
              </a:pPr>
              <a:t>9</a:t>
            </a:fld>
            <a:endParaRPr lang="en-US" dirty="0"/>
          </a:p>
        </p:txBody>
      </p:sp>
    </p:spTree>
    <p:extLst>
      <p:ext uri="{BB962C8B-B14F-4D97-AF65-F5344CB8AC3E}">
        <p14:creationId xmlns:p14="http://schemas.microsoft.com/office/powerpoint/2010/main" val="2158688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7"/>
          <p:cNvSpPr txBox="1">
            <a:spLocks noChangeArrowheads="1"/>
          </p:cNvSpPr>
          <p:nvPr/>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chemeClr val="accent1"/>
                </a:solidFill>
                <a:cs typeface="+mn-cs"/>
              </a:rPr>
              <a:t>www.bakerdonelson.com</a:t>
            </a:r>
          </a:p>
        </p:txBody>
      </p:sp>
      <p:sp>
        <p:nvSpPr>
          <p:cNvPr id="5125" name="Rectangle 5"/>
          <p:cNvSpPr>
            <a:spLocks noGrp="1" noChangeArrowheads="1"/>
          </p:cNvSpPr>
          <p:nvPr>
            <p:ph type="subTitle" sz="quarter" idx="1"/>
          </p:nvPr>
        </p:nvSpPr>
        <p:spPr>
          <a:xfrm>
            <a:off x="457200" y="3022600"/>
            <a:ext cx="8229600" cy="2844800"/>
          </a:xfrm>
        </p:spPr>
        <p:txBody>
          <a:bodyPr/>
          <a:lstStyle>
            <a:lvl1pPr marL="0" indent="0" algn="ctr">
              <a:buFontTx/>
              <a:buNone/>
              <a:defRPr sz="2000" b="1">
                <a:latin typeface="Arial" pitchFamily="34" charset="0"/>
                <a:cs typeface="Arial" pitchFamily="34" charset="0"/>
              </a:defRPr>
            </a:lvl1pPr>
          </a:lstStyle>
          <a:p>
            <a:pPr lvl="0"/>
            <a:r>
              <a:rPr lang="en-US" noProof="0"/>
              <a:t>Click to edit Master subtitle style</a:t>
            </a:r>
            <a:endParaRPr lang="en-US" noProof="0" dirty="0"/>
          </a:p>
        </p:txBody>
      </p:sp>
      <p:sp>
        <p:nvSpPr>
          <p:cNvPr id="5124" name="Rectangle 4"/>
          <p:cNvSpPr>
            <a:spLocks noGrp="1" noChangeArrowheads="1"/>
          </p:cNvSpPr>
          <p:nvPr>
            <p:ph type="ctrTitle" sz="quarter"/>
          </p:nvPr>
        </p:nvSpPr>
        <p:spPr>
          <a:xfrm>
            <a:off x="457200" y="613729"/>
            <a:ext cx="8229600" cy="1470025"/>
          </a:xfrm>
        </p:spPr>
        <p:txBody>
          <a:bodyPr/>
          <a:lstStyle>
            <a:lvl1pPr>
              <a:defRPr sz="3200">
                <a:solidFill>
                  <a:schemeClr val="bg1"/>
                </a:solidFill>
                <a:latin typeface="Arial" pitchFamily="34" charset="0"/>
                <a:cs typeface="Arial" pitchFamily="34" charset="0"/>
              </a:defRPr>
            </a:lvl1pPr>
          </a:lstStyle>
          <a:p>
            <a:pPr lvl="0"/>
            <a:r>
              <a:rPr lang="en-US" noProof="0"/>
              <a:t>Click to edit Master title style</a:t>
            </a:r>
            <a:endParaRPr lang="en-US" noProof="0" dirty="0"/>
          </a:p>
        </p:txBody>
      </p:sp>
    </p:spTree>
    <p:extLst>
      <p:ext uri="{BB962C8B-B14F-4D97-AF65-F5344CB8AC3E}">
        <p14:creationId xmlns:p14="http://schemas.microsoft.com/office/powerpoint/2010/main" val="247432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930400"/>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457200" y="2514600"/>
            <a:ext cx="82296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5546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13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098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69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069"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0069" y="1371601"/>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0069"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5356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Title Slide">
    <p:spTree>
      <p:nvGrpSpPr>
        <p:cNvPr id="1" name=""/>
        <p:cNvGrpSpPr/>
        <p:nvPr/>
      </p:nvGrpSpPr>
      <p:grpSpPr>
        <a:xfrm>
          <a:off x="0" y="0"/>
          <a:ext cx="0" cy="0"/>
          <a:chOff x="0" y="0"/>
          <a:chExt cx="0" cy="0"/>
        </a:xfrm>
      </p:grpSpPr>
      <p:sp>
        <p:nvSpPr>
          <p:cNvPr id="4" name="Rectangle 3"/>
          <p:cNvSpPr/>
          <p:nvPr userDrawn="1"/>
        </p:nvSpPr>
        <p:spPr>
          <a:xfrm>
            <a:off x="-9525" y="128588"/>
            <a:ext cx="9153525" cy="54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57200" y="6397855"/>
            <a:ext cx="3052763" cy="2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userDrawn="1"/>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8" name="TextBox 7"/>
          <p:cNvSpPr txBox="1">
            <a:spLocks noChangeArrowheads="1"/>
          </p:cNvSpPr>
          <p:nvPr userDrawn="1"/>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
        <p:nvSpPr>
          <p:cNvPr id="14" name="Title 13"/>
          <p:cNvSpPr>
            <a:spLocks noGrp="1"/>
          </p:cNvSpPr>
          <p:nvPr>
            <p:ph type="title"/>
          </p:nvPr>
        </p:nvSpPr>
        <p:spPr>
          <a:xfrm>
            <a:off x="457200" y="3200400"/>
            <a:ext cx="8229600" cy="1143000"/>
          </a:xfrm>
          <a:prstGeom prst="rect">
            <a:avLst/>
          </a:prstGeom>
        </p:spPr>
        <p:txBody>
          <a:bodyPr anchor="t"/>
          <a:lstStyle>
            <a:lvl1pPr>
              <a:defRPr sz="2800">
                <a:solidFill>
                  <a:schemeClr val="accent3"/>
                </a:solidFill>
              </a:defRPr>
            </a:lvl1pPr>
          </a:lstStyle>
          <a:p>
            <a:r>
              <a:rPr lang="en-US" dirty="0"/>
              <a:t>Click to edit Master title style</a:t>
            </a:r>
          </a:p>
        </p:txBody>
      </p:sp>
      <p:sp>
        <p:nvSpPr>
          <p:cNvPr id="18" name="Text Placeholder 17"/>
          <p:cNvSpPr>
            <a:spLocks noGrp="1"/>
          </p:cNvSpPr>
          <p:nvPr>
            <p:ph type="body" sz="quarter" idx="10" hasCustomPrompt="1"/>
          </p:nvPr>
        </p:nvSpPr>
        <p:spPr>
          <a:xfrm>
            <a:off x="457200" y="4724400"/>
            <a:ext cx="2514600" cy="228600"/>
          </a:xfrm>
          <a:prstGeom prst="rect">
            <a:avLst/>
          </a:prstGeom>
        </p:spPr>
        <p:txBody>
          <a:bodyPr/>
          <a:lstStyle>
            <a:lvl1pPr marL="0" indent="0">
              <a:spcBef>
                <a:spcPts val="0"/>
              </a:spcBef>
              <a:buNone/>
              <a:defRPr sz="1400" b="1" baseline="0">
                <a:solidFill>
                  <a:schemeClr val="accent3"/>
                </a:solidFill>
              </a:defRPr>
            </a:lvl1pPr>
          </a:lstStyle>
          <a:p>
            <a:pPr lvl="0"/>
            <a:r>
              <a:rPr lang="en-US" dirty="0"/>
              <a:t>Click to edit attorney name</a:t>
            </a:r>
          </a:p>
          <a:p>
            <a:pPr lvl="0"/>
            <a:endParaRPr lang="en-US" dirty="0"/>
          </a:p>
        </p:txBody>
      </p:sp>
      <p:sp>
        <p:nvSpPr>
          <p:cNvPr id="20" name="Text Placeholder 19"/>
          <p:cNvSpPr>
            <a:spLocks noGrp="1"/>
          </p:cNvSpPr>
          <p:nvPr>
            <p:ph type="body" sz="quarter" idx="11" hasCustomPrompt="1"/>
          </p:nvPr>
        </p:nvSpPr>
        <p:spPr>
          <a:xfrm>
            <a:off x="457200" y="2895600"/>
            <a:ext cx="8229600" cy="304800"/>
          </a:xfrm>
          <a:prstGeom prst="rect">
            <a:avLst/>
          </a:prstGeom>
        </p:spPr>
        <p:txBody>
          <a:bodyPr/>
          <a:lstStyle>
            <a:lvl1pPr marL="0" indent="0" algn="ctr">
              <a:buNone/>
              <a:defRPr sz="1800">
                <a:solidFill>
                  <a:schemeClr val="bg2"/>
                </a:solidFill>
              </a:defRPr>
            </a:lvl1pPr>
            <a:lvl2pPr marL="341313" indent="0" algn="ctr">
              <a:buNone/>
              <a:defRPr>
                <a:solidFill>
                  <a:schemeClr val="bg2"/>
                </a:solidFill>
              </a:defRPr>
            </a:lvl2pPr>
            <a:lvl3pPr marL="688975" indent="0" algn="ctr">
              <a:buNone/>
              <a:defRPr>
                <a:solidFill>
                  <a:schemeClr val="bg2"/>
                </a:solidFill>
              </a:defRPr>
            </a:lvl3pPr>
            <a:lvl4pPr marL="1030287" indent="0" algn="ctr">
              <a:buNone/>
              <a:defRPr>
                <a:solidFill>
                  <a:schemeClr val="bg2"/>
                </a:solidFill>
              </a:defRPr>
            </a:lvl4pPr>
            <a:lvl5pPr marL="1371600" indent="0" algn="ctr">
              <a:buNone/>
              <a:defRPr>
                <a:solidFill>
                  <a:schemeClr val="bg2"/>
                </a:solidFill>
              </a:defRPr>
            </a:lvl5pPr>
          </a:lstStyle>
          <a:p>
            <a:pPr lvl="0"/>
            <a:r>
              <a:rPr lang="en-US" dirty="0"/>
              <a:t>CLICK TO EDIT TEXT</a:t>
            </a:r>
          </a:p>
        </p:txBody>
      </p:sp>
      <p:sp>
        <p:nvSpPr>
          <p:cNvPr id="22" name="Text Placeholder 21"/>
          <p:cNvSpPr>
            <a:spLocks noGrp="1"/>
          </p:cNvSpPr>
          <p:nvPr>
            <p:ph type="body" sz="quarter" idx="12" hasCustomPrompt="1"/>
          </p:nvPr>
        </p:nvSpPr>
        <p:spPr>
          <a:xfrm>
            <a:off x="457201" y="4953000"/>
            <a:ext cx="2514599" cy="1219200"/>
          </a:xfrm>
          <a:prstGeom prst="rect">
            <a:avLst/>
          </a:prstGeom>
        </p:spPr>
        <p:txBody>
          <a:bodyPr/>
          <a:lstStyle>
            <a:lvl1pPr marL="0" indent="0" algn="l">
              <a:buNone/>
              <a:defRPr sz="1200">
                <a:solidFill>
                  <a:schemeClr val="bg2"/>
                </a:solidFill>
              </a:defRPr>
            </a:lvl1pPr>
            <a:lvl2pPr marL="341313" indent="0" algn="l">
              <a:buNone/>
              <a:defRPr sz="1200">
                <a:solidFill>
                  <a:schemeClr val="bg2"/>
                </a:solidFill>
              </a:defRPr>
            </a:lvl2pPr>
            <a:lvl3pPr marL="688975" indent="0" algn="l">
              <a:buNone/>
              <a:defRPr sz="1200">
                <a:solidFill>
                  <a:schemeClr val="bg2"/>
                </a:solidFill>
              </a:defRPr>
            </a:lvl3pPr>
            <a:lvl4pPr marL="1030287" indent="0" algn="l">
              <a:buNone/>
              <a:defRPr sz="1200">
                <a:solidFill>
                  <a:schemeClr val="bg2"/>
                </a:solidFill>
              </a:defRPr>
            </a:lvl4pPr>
            <a:lvl5pPr marL="1371600" indent="0" algn="l">
              <a:buNone/>
              <a:defRPr sz="1200">
                <a:solidFill>
                  <a:schemeClr val="bg2"/>
                </a:solidFill>
              </a:defRPr>
            </a:lvl5pPr>
          </a:lstStyle>
          <a:p>
            <a:pPr lvl="0"/>
            <a:r>
              <a:rPr lang="en-US" dirty="0"/>
              <a:t>Click to edit attorney information</a:t>
            </a:r>
          </a:p>
        </p:txBody>
      </p:sp>
      <p:sp>
        <p:nvSpPr>
          <p:cNvPr id="25" name="Text Placeholder 17"/>
          <p:cNvSpPr>
            <a:spLocks noGrp="1"/>
          </p:cNvSpPr>
          <p:nvPr>
            <p:ph type="body" sz="quarter" idx="13" hasCustomPrompt="1"/>
          </p:nvPr>
        </p:nvSpPr>
        <p:spPr>
          <a:xfrm>
            <a:off x="6172200" y="4724400"/>
            <a:ext cx="2514600" cy="228600"/>
          </a:xfrm>
          <a:prstGeom prst="rect">
            <a:avLst/>
          </a:prstGeom>
        </p:spPr>
        <p:txBody>
          <a:bodyPr/>
          <a:lstStyle>
            <a:lvl1pPr marL="0" indent="0" algn="r">
              <a:spcBef>
                <a:spcPts val="0"/>
              </a:spcBef>
              <a:buNone/>
              <a:defRPr sz="1400" b="1" baseline="0">
                <a:solidFill>
                  <a:schemeClr val="accent3"/>
                </a:solidFill>
              </a:defRPr>
            </a:lvl1pPr>
          </a:lstStyle>
          <a:p>
            <a:pPr lvl="0"/>
            <a:r>
              <a:rPr lang="en-US" dirty="0"/>
              <a:t>Click to edit attorney name</a:t>
            </a:r>
          </a:p>
          <a:p>
            <a:pPr lvl="0"/>
            <a:endParaRPr lang="en-US" dirty="0"/>
          </a:p>
        </p:txBody>
      </p:sp>
      <p:sp>
        <p:nvSpPr>
          <p:cNvPr id="26" name="Text Placeholder 21"/>
          <p:cNvSpPr>
            <a:spLocks noGrp="1"/>
          </p:cNvSpPr>
          <p:nvPr>
            <p:ph type="body" sz="quarter" idx="14" hasCustomPrompt="1"/>
          </p:nvPr>
        </p:nvSpPr>
        <p:spPr>
          <a:xfrm>
            <a:off x="6172201" y="4953000"/>
            <a:ext cx="2514599" cy="1219200"/>
          </a:xfrm>
          <a:prstGeom prst="rect">
            <a:avLst/>
          </a:prstGeom>
        </p:spPr>
        <p:txBody>
          <a:bodyPr/>
          <a:lstStyle>
            <a:lvl1pPr marL="0" indent="0" algn="r">
              <a:buNone/>
              <a:defRPr sz="1200">
                <a:solidFill>
                  <a:schemeClr val="bg2"/>
                </a:solidFill>
              </a:defRPr>
            </a:lvl1pPr>
            <a:lvl2pPr marL="341313" indent="0" algn="l">
              <a:buNone/>
              <a:defRPr sz="1200">
                <a:solidFill>
                  <a:schemeClr val="bg2"/>
                </a:solidFill>
              </a:defRPr>
            </a:lvl2pPr>
            <a:lvl3pPr marL="688975" indent="0" algn="l">
              <a:buNone/>
              <a:defRPr sz="1200">
                <a:solidFill>
                  <a:schemeClr val="bg2"/>
                </a:solidFill>
              </a:defRPr>
            </a:lvl3pPr>
            <a:lvl4pPr marL="1030287" indent="0" algn="l">
              <a:buNone/>
              <a:defRPr sz="1200">
                <a:solidFill>
                  <a:schemeClr val="bg2"/>
                </a:solidFill>
              </a:defRPr>
            </a:lvl4pPr>
            <a:lvl5pPr marL="1371600" indent="0" algn="l">
              <a:buNone/>
              <a:defRPr sz="1200">
                <a:solidFill>
                  <a:schemeClr val="bg2"/>
                </a:solidFill>
              </a:defRPr>
            </a:lvl5pPr>
          </a:lstStyle>
          <a:p>
            <a:pPr lvl="0"/>
            <a:r>
              <a:rPr lang="en-US" dirty="0"/>
              <a:t>Click to edit attorney information</a:t>
            </a:r>
          </a:p>
        </p:txBody>
      </p:sp>
      <p:sp>
        <p:nvSpPr>
          <p:cNvPr id="27" name="Text Placeholder 17"/>
          <p:cNvSpPr>
            <a:spLocks noGrp="1"/>
          </p:cNvSpPr>
          <p:nvPr>
            <p:ph type="body" sz="quarter" idx="15" hasCustomPrompt="1"/>
          </p:nvPr>
        </p:nvSpPr>
        <p:spPr>
          <a:xfrm>
            <a:off x="3307975" y="4724400"/>
            <a:ext cx="2514600" cy="228600"/>
          </a:xfrm>
          <a:prstGeom prst="rect">
            <a:avLst/>
          </a:prstGeom>
        </p:spPr>
        <p:txBody>
          <a:bodyPr/>
          <a:lstStyle>
            <a:lvl1pPr marL="0" indent="0" algn="ctr">
              <a:spcBef>
                <a:spcPts val="0"/>
              </a:spcBef>
              <a:buNone/>
              <a:defRPr sz="1400" b="1" baseline="0">
                <a:solidFill>
                  <a:schemeClr val="accent3"/>
                </a:solidFill>
              </a:defRPr>
            </a:lvl1pPr>
          </a:lstStyle>
          <a:p>
            <a:pPr lvl="0"/>
            <a:r>
              <a:rPr lang="en-US" dirty="0"/>
              <a:t>Click to edit attorney name</a:t>
            </a:r>
          </a:p>
          <a:p>
            <a:pPr lvl="0"/>
            <a:endParaRPr lang="en-US" dirty="0"/>
          </a:p>
        </p:txBody>
      </p:sp>
      <p:sp>
        <p:nvSpPr>
          <p:cNvPr id="28" name="Text Placeholder 21"/>
          <p:cNvSpPr>
            <a:spLocks noGrp="1"/>
          </p:cNvSpPr>
          <p:nvPr>
            <p:ph type="body" sz="quarter" idx="16" hasCustomPrompt="1"/>
          </p:nvPr>
        </p:nvSpPr>
        <p:spPr>
          <a:xfrm>
            <a:off x="3307976" y="4953000"/>
            <a:ext cx="2514599" cy="1219200"/>
          </a:xfrm>
          <a:prstGeom prst="rect">
            <a:avLst/>
          </a:prstGeom>
        </p:spPr>
        <p:txBody>
          <a:bodyPr/>
          <a:lstStyle>
            <a:lvl1pPr marL="0" indent="0" algn="ctr">
              <a:buNone/>
              <a:defRPr sz="1200">
                <a:solidFill>
                  <a:schemeClr val="bg2"/>
                </a:solidFill>
              </a:defRPr>
            </a:lvl1pPr>
            <a:lvl2pPr marL="341313" indent="0" algn="l">
              <a:buNone/>
              <a:defRPr sz="1200">
                <a:solidFill>
                  <a:schemeClr val="bg2"/>
                </a:solidFill>
              </a:defRPr>
            </a:lvl2pPr>
            <a:lvl3pPr marL="688975" indent="0" algn="l">
              <a:buNone/>
              <a:defRPr sz="1200">
                <a:solidFill>
                  <a:schemeClr val="bg2"/>
                </a:solidFill>
              </a:defRPr>
            </a:lvl3pPr>
            <a:lvl4pPr marL="1030287" indent="0" algn="l">
              <a:buNone/>
              <a:defRPr sz="1200">
                <a:solidFill>
                  <a:schemeClr val="bg2"/>
                </a:solidFill>
              </a:defRPr>
            </a:lvl4pPr>
            <a:lvl5pPr marL="1371600" indent="0" algn="l">
              <a:buNone/>
              <a:defRPr sz="1200">
                <a:solidFill>
                  <a:schemeClr val="bg2"/>
                </a:solidFill>
              </a:defRPr>
            </a:lvl5pPr>
          </a:lstStyle>
          <a:p>
            <a:pPr lvl="0"/>
            <a:r>
              <a:rPr lang="en-US" dirty="0"/>
              <a:t>Click to edit attorney information</a:t>
            </a:r>
          </a:p>
        </p:txBody>
      </p:sp>
      <p:sp>
        <p:nvSpPr>
          <p:cNvPr id="5121" name="Picture Placeholder 5120"/>
          <p:cNvSpPr>
            <a:spLocks noGrp="1"/>
          </p:cNvSpPr>
          <p:nvPr>
            <p:ph type="pic" sz="quarter" idx="17" hasCustomPrompt="1"/>
          </p:nvPr>
        </p:nvSpPr>
        <p:spPr>
          <a:xfrm>
            <a:off x="-560" y="677228"/>
            <a:ext cx="9144000" cy="1828800"/>
          </a:xfrm>
          <a:prstGeom prst="rect">
            <a:avLst/>
          </a:prstGeom>
        </p:spPr>
        <p:txBody>
          <a:bodyPr anchor="t"/>
          <a:lstStyle>
            <a:lvl1pPr marL="0" indent="0" algn="ctr">
              <a:buNone/>
              <a:defRPr baseline="0"/>
            </a:lvl1pPr>
          </a:lstStyle>
          <a:p>
            <a:r>
              <a:rPr lang="en-US" dirty="0"/>
              <a:t>Click picture icon to add an image</a:t>
            </a:r>
          </a:p>
        </p:txBody>
      </p:sp>
    </p:spTree>
    <p:extLst>
      <p:ext uri="{BB962C8B-B14F-4D97-AF65-F5344CB8AC3E}">
        <p14:creationId xmlns:p14="http://schemas.microsoft.com/office/powerpoint/2010/main" val="1350409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3"/>
          <p:cNvSpPr/>
          <p:nvPr userDrawn="1"/>
        </p:nvSpPr>
        <p:spPr>
          <a:xfrm>
            <a:off x="-9526" y="128588"/>
            <a:ext cx="9153525" cy="54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Line 4"/>
          <p:cNvSpPr>
            <a:spLocks noChangeShapeType="1"/>
          </p:cNvSpPr>
          <p:nvPr userDrawn="1"/>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8" name="TextBox 7"/>
          <p:cNvSpPr txBox="1">
            <a:spLocks noChangeArrowheads="1"/>
          </p:cNvSpPr>
          <p:nvPr userDrawn="1"/>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
        <p:nvSpPr>
          <p:cNvPr id="14" name="Title 13"/>
          <p:cNvSpPr>
            <a:spLocks noGrp="1"/>
          </p:cNvSpPr>
          <p:nvPr>
            <p:ph type="title" hasCustomPrompt="1"/>
          </p:nvPr>
        </p:nvSpPr>
        <p:spPr>
          <a:xfrm>
            <a:off x="457200" y="3200400"/>
            <a:ext cx="8229600" cy="1143000"/>
          </a:xfrm>
          <a:prstGeom prst="rect">
            <a:avLst/>
          </a:prstGeom>
        </p:spPr>
        <p:txBody>
          <a:bodyPr anchor="t"/>
          <a:lstStyle>
            <a:lvl1pPr>
              <a:defRPr sz="2800">
                <a:solidFill>
                  <a:schemeClr val="accent3"/>
                </a:solidFill>
              </a:defRPr>
            </a:lvl1pPr>
          </a:lstStyle>
          <a:p>
            <a:r>
              <a:rPr lang="en-US" dirty="0"/>
              <a:t>Click to edit Section title style</a:t>
            </a:r>
          </a:p>
        </p:txBody>
      </p:sp>
      <p:sp>
        <p:nvSpPr>
          <p:cNvPr id="17" name="Picture Placeholder 5120"/>
          <p:cNvSpPr>
            <a:spLocks noGrp="1"/>
          </p:cNvSpPr>
          <p:nvPr>
            <p:ph type="pic" sz="quarter" idx="17" hasCustomPrompt="1"/>
          </p:nvPr>
        </p:nvSpPr>
        <p:spPr>
          <a:xfrm>
            <a:off x="-560" y="677228"/>
            <a:ext cx="9144000" cy="1828800"/>
          </a:xfrm>
          <a:prstGeom prst="rect">
            <a:avLst/>
          </a:prstGeom>
        </p:spPr>
        <p:txBody>
          <a:bodyPr anchor="t"/>
          <a:lstStyle>
            <a:lvl1pPr marL="0" indent="0" algn="ctr">
              <a:buNone/>
              <a:defRPr baseline="0"/>
            </a:lvl1pPr>
          </a:lstStyle>
          <a:p>
            <a:r>
              <a:rPr lang="en-US" dirty="0"/>
              <a:t>Click picture icon to add an image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57200" y="6397855"/>
            <a:ext cx="3052763" cy="2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111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457200" y="2859740"/>
            <a:ext cx="2651760" cy="3276600"/>
          </a:xfrm>
          <a:prstGeom prst="rect">
            <a:avLst/>
          </a:prstGeom>
        </p:spPr>
        <p:txBody>
          <a:bodyPr/>
          <a:lstStyle>
            <a:lvl1pPr marL="0" indent="0">
              <a:buNone/>
              <a:defRPr/>
            </a:lvl1pPr>
          </a:lstStyle>
          <a:p>
            <a:endParaRPr lang="en-US" dirty="0"/>
          </a:p>
        </p:txBody>
      </p:sp>
      <p:sp>
        <p:nvSpPr>
          <p:cNvPr id="3" name="Text Placeholder 5"/>
          <p:cNvSpPr>
            <a:spLocks noGrp="1"/>
          </p:cNvSpPr>
          <p:nvPr>
            <p:ph type="body" sz="quarter" idx="18" hasCustomPrompt="1"/>
          </p:nvPr>
        </p:nvSpPr>
        <p:spPr>
          <a:xfrm>
            <a:off x="0" y="121025"/>
            <a:ext cx="9144000" cy="685800"/>
          </a:xfrm>
          <a:prstGeom prst="rect">
            <a:avLst/>
          </a:prstGeom>
          <a:solidFill>
            <a:schemeClr val="accent3"/>
          </a:solidFill>
        </p:spPr>
        <p:txBody>
          <a:bodyPr anchor="ctr"/>
          <a:lstStyle>
            <a:lvl1pPr marL="365760" indent="0">
              <a:spcBef>
                <a:spcPts val="0"/>
              </a:spcBef>
              <a:buNone/>
              <a:defRPr b="1" baseline="0">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overview title style</a:t>
            </a:r>
          </a:p>
        </p:txBody>
      </p:sp>
      <p:sp>
        <p:nvSpPr>
          <p:cNvPr id="5" name="Text Placeholder 4"/>
          <p:cNvSpPr>
            <a:spLocks noGrp="1"/>
          </p:cNvSpPr>
          <p:nvPr>
            <p:ph type="body" sz="quarter" idx="19"/>
          </p:nvPr>
        </p:nvSpPr>
        <p:spPr>
          <a:xfrm>
            <a:off x="457200" y="990600"/>
            <a:ext cx="8229600" cy="167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6"/>
          <p:cNvSpPr>
            <a:spLocks noGrp="1"/>
          </p:cNvSpPr>
          <p:nvPr>
            <p:ph type="pic" sz="quarter" idx="21"/>
          </p:nvPr>
        </p:nvSpPr>
        <p:spPr>
          <a:xfrm>
            <a:off x="3246120" y="2859740"/>
            <a:ext cx="2651760" cy="3276600"/>
          </a:xfrm>
          <a:prstGeom prst="rect">
            <a:avLst/>
          </a:prstGeom>
        </p:spPr>
        <p:txBody>
          <a:bodyPr/>
          <a:lstStyle>
            <a:lvl1pPr marL="0" indent="0">
              <a:buNone/>
              <a:defRPr/>
            </a:lvl1pPr>
          </a:lstStyle>
          <a:p>
            <a:endParaRPr lang="en-US"/>
          </a:p>
        </p:txBody>
      </p:sp>
      <p:sp>
        <p:nvSpPr>
          <p:cNvPr id="10" name="Picture Placeholder 6"/>
          <p:cNvSpPr>
            <a:spLocks noGrp="1"/>
          </p:cNvSpPr>
          <p:nvPr>
            <p:ph type="pic" sz="quarter" idx="22"/>
          </p:nvPr>
        </p:nvSpPr>
        <p:spPr>
          <a:xfrm>
            <a:off x="6035041" y="2859740"/>
            <a:ext cx="2651760" cy="3276600"/>
          </a:xfrm>
          <a:prstGeom prst="rect">
            <a:avLst/>
          </a:prstGeom>
        </p:spPr>
        <p:txBody>
          <a:bodyPr/>
          <a:lstStyle>
            <a:lvl1pPr marL="0" indent="0">
              <a:buNone/>
              <a:defRPr/>
            </a:lvl1pPr>
          </a:lstStyle>
          <a:p>
            <a:endParaRPr lang="en-US"/>
          </a:p>
        </p:txBody>
      </p:sp>
      <p:sp>
        <p:nvSpPr>
          <p:cNvPr id="12" name="Text Placeholder 11"/>
          <p:cNvSpPr>
            <a:spLocks noGrp="1"/>
          </p:cNvSpPr>
          <p:nvPr>
            <p:ph type="body" sz="quarter" idx="23"/>
          </p:nvPr>
        </p:nvSpPr>
        <p:spPr>
          <a:xfrm>
            <a:off x="457200" y="4764740"/>
            <a:ext cx="2651760" cy="1371600"/>
          </a:xfrm>
          <a:prstGeom prst="rect">
            <a:avLst/>
          </a:prstGeom>
        </p:spPr>
        <p:txBody>
          <a:bodyPr/>
          <a:lstStyle>
            <a:lvl1pPr marL="0" indent="0">
              <a:buNone/>
              <a:defRPr sz="1400"/>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edit Master text styles</a:t>
            </a:r>
          </a:p>
        </p:txBody>
      </p:sp>
      <p:sp>
        <p:nvSpPr>
          <p:cNvPr id="15" name="Text Placeholder 11"/>
          <p:cNvSpPr>
            <a:spLocks noGrp="1"/>
          </p:cNvSpPr>
          <p:nvPr>
            <p:ph type="body" sz="quarter" idx="24"/>
          </p:nvPr>
        </p:nvSpPr>
        <p:spPr>
          <a:xfrm>
            <a:off x="3246120" y="4764740"/>
            <a:ext cx="2651760" cy="1371600"/>
          </a:xfrm>
          <a:prstGeom prst="rect">
            <a:avLst/>
          </a:prstGeom>
        </p:spPr>
        <p:txBody>
          <a:bodyPr/>
          <a:lstStyle>
            <a:lvl1pPr marL="0" indent="0">
              <a:buNone/>
              <a:defRPr sz="1400" b="0"/>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edit Master text styles</a:t>
            </a:r>
          </a:p>
        </p:txBody>
      </p:sp>
      <p:sp>
        <p:nvSpPr>
          <p:cNvPr id="16" name="Text Placeholder 11"/>
          <p:cNvSpPr>
            <a:spLocks noGrp="1"/>
          </p:cNvSpPr>
          <p:nvPr>
            <p:ph type="body" sz="quarter" idx="25"/>
          </p:nvPr>
        </p:nvSpPr>
        <p:spPr>
          <a:xfrm>
            <a:off x="6035040" y="4764740"/>
            <a:ext cx="2651760" cy="1371600"/>
          </a:xfrm>
          <a:prstGeom prst="rect">
            <a:avLst/>
          </a:prstGeom>
        </p:spPr>
        <p:txBody>
          <a:bodyPr/>
          <a:lstStyle>
            <a:lvl1pPr marL="0" indent="0">
              <a:buNone/>
              <a:defRPr sz="1400"/>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edit Master text styles</a:t>
            </a:r>
          </a:p>
        </p:txBody>
      </p:sp>
      <p:sp>
        <p:nvSpPr>
          <p:cNvPr id="11" name="Rectangle 10"/>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1982324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Experience">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a:off x="0" y="121025"/>
            <a:ext cx="9144000" cy="685800"/>
          </a:xfrm>
          <a:prstGeom prst="rect">
            <a:avLst/>
          </a:prstGeom>
          <a:solidFill>
            <a:schemeClr val="accent3"/>
          </a:solidFill>
        </p:spPr>
        <p:txBody>
          <a:bodyPr anchor="ctr"/>
          <a:lstStyle>
            <a:lvl1pPr marL="365760" indent="0">
              <a:spcBef>
                <a:spcPts val="0"/>
              </a:spcBef>
              <a:buNone/>
              <a:defRPr b="1" baseline="0">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overview title style</a:t>
            </a:r>
          </a:p>
        </p:txBody>
      </p:sp>
      <p:sp>
        <p:nvSpPr>
          <p:cNvPr id="4" name="Text Placeholder 4"/>
          <p:cNvSpPr>
            <a:spLocks noGrp="1"/>
          </p:cNvSpPr>
          <p:nvPr>
            <p:ph type="body" sz="quarter" idx="19"/>
          </p:nvPr>
        </p:nvSpPr>
        <p:spPr>
          <a:xfrm>
            <a:off x="457200" y="990600"/>
            <a:ext cx="8229600" cy="1554480"/>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Picture Placeholder 5"/>
          <p:cNvSpPr>
            <a:spLocks noGrp="1"/>
          </p:cNvSpPr>
          <p:nvPr>
            <p:ph type="pic" sz="quarter" idx="51"/>
          </p:nvPr>
        </p:nvSpPr>
        <p:spPr>
          <a:xfrm>
            <a:off x="1325880" y="2819400"/>
            <a:ext cx="914400" cy="914400"/>
          </a:xfrm>
          <a:prstGeom prst="rect">
            <a:avLst/>
          </a:prstGeom>
        </p:spPr>
        <p:txBody>
          <a:bodyPr/>
          <a:lstStyle>
            <a:lvl1pPr marL="0" indent="0" algn="ctr">
              <a:buNone/>
              <a:defRPr sz="1400"/>
            </a:lvl1pPr>
          </a:lstStyle>
          <a:p>
            <a:endParaRPr lang="en-US" dirty="0"/>
          </a:p>
        </p:txBody>
      </p:sp>
      <p:sp>
        <p:nvSpPr>
          <p:cNvPr id="7" name="Text Placeholder 17"/>
          <p:cNvSpPr>
            <a:spLocks noGrp="1"/>
          </p:cNvSpPr>
          <p:nvPr>
            <p:ph type="body" sz="quarter" idx="10" hasCustomPrompt="1"/>
          </p:nvPr>
        </p:nvSpPr>
        <p:spPr>
          <a:xfrm>
            <a:off x="457200" y="3779520"/>
            <a:ext cx="2651760" cy="640080"/>
          </a:xfrm>
          <a:prstGeom prst="rect">
            <a:avLst/>
          </a:prstGeom>
        </p:spPr>
        <p:txBody>
          <a:bodyPr/>
          <a:lstStyle>
            <a:lvl1pPr marL="0" indent="0" algn="ctr">
              <a:spcBef>
                <a:spcPts val="0"/>
              </a:spcBef>
              <a:buNone/>
              <a:defRPr sz="1400" b="0" baseline="0">
                <a:solidFill>
                  <a:schemeClr val="bg2"/>
                </a:solidFill>
              </a:defRPr>
            </a:lvl1pPr>
          </a:lstStyle>
          <a:p>
            <a:pPr lvl="0"/>
            <a:r>
              <a:rPr lang="en-US" dirty="0"/>
              <a:t>Click to edit attorney info</a:t>
            </a:r>
          </a:p>
        </p:txBody>
      </p:sp>
      <p:sp>
        <p:nvSpPr>
          <p:cNvPr id="8" name="Text Placeholder 3"/>
          <p:cNvSpPr>
            <a:spLocks noGrp="1"/>
          </p:cNvSpPr>
          <p:nvPr>
            <p:ph type="body" sz="quarter" idx="52" hasCustomPrompt="1"/>
          </p:nvPr>
        </p:nvSpPr>
        <p:spPr>
          <a:xfrm>
            <a:off x="457200" y="4419600"/>
            <a:ext cx="2651760" cy="1737360"/>
          </a:xfrm>
          <a:prstGeom prst="rect">
            <a:avLst/>
          </a:prstGeom>
        </p:spPr>
        <p:txBody>
          <a:bodyPr/>
          <a:lstStyle>
            <a:lvl1pPr marL="171450" indent="-171450">
              <a:buFont typeface="Arial" panose="020B0604020202020204" pitchFamily="34" charset="0"/>
              <a:buChar char="•"/>
              <a:defRPr sz="1100" baseline="0"/>
            </a:lvl1pPr>
            <a:lvl2pPr marL="512763" indent="-171450">
              <a:buFont typeface="Arial" panose="020B0604020202020204" pitchFamily="34" charset="0"/>
              <a:buChar char="•"/>
              <a:defRPr sz="1000"/>
            </a:lvl2pPr>
            <a:lvl3pPr marL="860425" indent="-171450">
              <a:buFont typeface="Arial" panose="020B0604020202020204" pitchFamily="34" charset="0"/>
              <a:buChar char="•"/>
              <a:defRPr sz="1000"/>
            </a:lvl3pPr>
            <a:lvl4pPr marL="1201737" indent="-171450">
              <a:buFont typeface="Arial" panose="020B0604020202020204" pitchFamily="34" charset="0"/>
              <a:buChar char="•"/>
              <a:defRPr sz="1000"/>
            </a:lvl4pPr>
            <a:lvl5pPr marL="1543050" indent="-171450">
              <a:buFont typeface="Arial" panose="020B0604020202020204" pitchFamily="34" charset="0"/>
              <a:buChar char="•"/>
              <a:defRPr sz="1000"/>
            </a:lvl5pPr>
          </a:lstStyle>
          <a:p>
            <a:pPr lvl="0"/>
            <a:r>
              <a:rPr lang="en-US" dirty="0"/>
              <a:t>Click to edit attorney experience</a:t>
            </a:r>
          </a:p>
        </p:txBody>
      </p:sp>
      <p:sp>
        <p:nvSpPr>
          <p:cNvPr id="9" name="Picture Placeholder 5"/>
          <p:cNvSpPr>
            <a:spLocks noGrp="1"/>
          </p:cNvSpPr>
          <p:nvPr>
            <p:ph type="pic" sz="quarter" idx="53"/>
          </p:nvPr>
        </p:nvSpPr>
        <p:spPr>
          <a:xfrm>
            <a:off x="4114800" y="2819400"/>
            <a:ext cx="914400" cy="914400"/>
          </a:xfrm>
          <a:prstGeom prst="rect">
            <a:avLst/>
          </a:prstGeom>
        </p:spPr>
        <p:txBody>
          <a:bodyPr/>
          <a:lstStyle>
            <a:lvl1pPr marL="0" indent="0" algn="ctr">
              <a:buNone/>
              <a:defRPr sz="1400"/>
            </a:lvl1pPr>
          </a:lstStyle>
          <a:p>
            <a:endParaRPr lang="en-US" dirty="0"/>
          </a:p>
        </p:txBody>
      </p:sp>
      <p:sp>
        <p:nvSpPr>
          <p:cNvPr id="10" name="Text Placeholder 17"/>
          <p:cNvSpPr>
            <a:spLocks noGrp="1"/>
          </p:cNvSpPr>
          <p:nvPr>
            <p:ph type="body" sz="quarter" idx="54" hasCustomPrompt="1"/>
          </p:nvPr>
        </p:nvSpPr>
        <p:spPr>
          <a:xfrm>
            <a:off x="3246120" y="3779520"/>
            <a:ext cx="2651760" cy="640080"/>
          </a:xfrm>
          <a:prstGeom prst="rect">
            <a:avLst/>
          </a:prstGeom>
        </p:spPr>
        <p:txBody>
          <a:bodyPr/>
          <a:lstStyle>
            <a:lvl1pPr marL="0" indent="0" algn="ctr">
              <a:spcBef>
                <a:spcPts val="0"/>
              </a:spcBef>
              <a:buNone/>
              <a:defRPr sz="1400" b="0" baseline="0">
                <a:solidFill>
                  <a:schemeClr val="bg2"/>
                </a:solidFill>
              </a:defRPr>
            </a:lvl1pPr>
          </a:lstStyle>
          <a:p>
            <a:pPr lvl="0"/>
            <a:r>
              <a:rPr lang="en-US" dirty="0"/>
              <a:t>Click to edit attorney info</a:t>
            </a:r>
          </a:p>
        </p:txBody>
      </p:sp>
      <p:sp>
        <p:nvSpPr>
          <p:cNvPr id="11" name="Text Placeholder 3"/>
          <p:cNvSpPr>
            <a:spLocks noGrp="1"/>
          </p:cNvSpPr>
          <p:nvPr>
            <p:ph type="body" sz="quarter" idx="55" hasCustomPrompt="1"/>
          </p:nvPr>
        </p:nvSpPr>
        <p:spPr>
          <a:xfrm>
            <a:off x="3246120" y="4419600"/>
            <a:ext cx="2651760" cy="1737360"/>
          </a:xfrm>
          <a:prstGeom prst="rect">
            <a:avLst/>
          </a:prstGeom>
        </p:spPr>
        <p:txBody>
          <a:bodyPr/>
          <a:lstStyle>
            <a:lvl1pPr marL="171450" indent="-171450">
              <a:buFont typeface="Arial" panose="020B0604020202020204" pitchFamily="34" charset="0"/>
              <a:buChar char="•"/>
              <a:defRPr sz="1100" baseline="0"/>
            </a:lvl1pPr>
            <a:lvl2pPr marL="512763" indent="-171450">
              <a:buFont typeface="Arial" panose="020B0604020202020204" pitchFamily="34" charset="0"/>
              <a:buChar char="•"/>
              <a:defRPr sz="1000"/>
            </a:lvl2pPr>
            <a:lvl3pPr marL="860425" indent="-171450">
              <a:buFont typeface="Arial" panose="020B0604020202020204" pitchFamily="34" charset="0"/>
              <a:buChar char="•"/>
              <a:defRPr sz="1000"/>
            </a:lvl3pPr>
            <a:lvl4pPr marL="1201737" indent="-171450">
              <a:buFont typeface="Arial" panose="020B0604020202020204" pitchFamily="34" charset="0"/>
              <a:buChar char="•"/>
              <a:defRPr sz="1000"/>
            </a:lvl4pPr>
            <a:lvl5pPr marL="1543050" indent="-171450">
              <a:buFont typeface="Arial" panose="020B0604020202020204" pitchFamily="34" charset="0"/>
              <a:buChar char="•"/>
              <a:defRPr sz="1000"/>
            </a:lvl5pPr>
          </a:lstStyle>
          <a:p>
            <a:pPr lvl="0"/>
            <a:r>
              <a:rPr lang="en-US" dirty="0"/>
              <a:t>Click to edit attorney experience</a:t>
            </a:r>
          </a:p>
        </p:txBody>
      </p:sp>
      <p:sp>
        <p:nvSpPr>
          <p:cNvPr id="12" name="Picture Placeholder 5"/>
          <p:cNvSpPr>
            <a:spLocks noGrp="1"/>
          </p:cNvSpPr>
          <p:nvPr>
            <p:ph type="pic" sz="quarter" idx="56"/>
          </p:nvPr>
        </p:nvSpPr>
        <p:spPr>
          <a:xfrm>
            <a:off x="6899238" y="2819400"/>
            <a:ext cx="914400" cy="914400"/>
          </a:xfrm>
          <a:prstGeom prst="rect">
            <a:avLst/>
          </a:prstGeom>
        </p:spPr>
        <p:txBody>
          <a:bodyPr/>
          <a:lstStyle>
            <a:lvl1pPr marL="0" indent="0" algn="ctr">
              <a:buNone/>
              <a:defRPr sz="1400"/>
            </a:lvl1pPr>
          </a:lstStyle>
          <a:p>
            <a:endParaRPr lang="en-US" dirty="0"/>
          </a:p>
        </p:txBody>
      </p:sp>
      <p:sp>
        <p:nvSpPr>
          <p:cNvPr id="13" name="Text Placeholder 17"/>
          <p:cNvSpPr>
            <a:spLocks noGrp="1"/>
          </p:cNvSpPr>
          <p:nvPr>
            <p:ph type="body" sz="quarter" idx="57" hasCustomPrompt="1"/>
          </p:nvPr>
        </p:nvSpPr>
        <p:spPr>
          <a:xfrm>
            <a:off x="6030558" y="3779520"/>
            <a:ext cx="2651760" cy="640080"/>
          </a:xfrm>
          <a:prstGeom prst="rect">
            <a:avLst/>
          </a:prstGeom>
        </p:spPr>
        <p:txBody>
          <a:bodyPr/>
          <a:lstStyle>
            <a:lvl1pPr marL="0" indent="0" algn="ctr">
              <a:spcBef>
                <a:spcPts val="0"/>
              </a:spcBef>
              <a:buNone/>
              <a:defRPr sz="1400" b="0" baseline="0">
                <a:solidFill>
                  <a:schemeClr val="bg2"/>
                </a:solidFill>
              </a:defRPr>
            </a:lvl1pPr>
          </a:lstStyle>
          <a:p>
            <a:pPr lvl="0"/>
            <a:r>
              <a:rPr lang="en-US" dirty="0"/>
              <a:t>Click to edit attorney info</a:t>
            </a:r>
          </a:p>
        </p:txBody>
      </p:sp>
      <p:sp>
        <p:nvSpPr>
          <p:cNvPr id="14" name="Text Placeholder 3"/>
          <p:cNvSpPr>
            <a:spLocks noGrp="1"/>
          </p:cNvSpPr>
          <p:nvPr>
            <p:ph type="body" sz="quarter" idx="58" hasCustomPrompt="1"/>
          </p:nvPr>
        </p:nvSpPr>
        <p:spPr>
          <a:xfrm>
            <a:off x="6030558" y="4419600"/>
            <a:ext cx="2651760" cy="1737360"/>
          </a:xfrm>
          <a:prstGeom prst="rect">
            <a:avLst/>
          </a:prstGeom>
        </p:spPr>
        <p:txBody>
          <a:bodyPr/>
          <a:lstStyle>
            <a:lvl1pPr marL="171450" indent="-171450">
              <a:buFont typeface="Arial" panose="020B0604020202020204" pitchFamily="34" charset="0"/>
              <a:buChar char="•"/>
              <a:defRPr sz="1100" baseline="0"/>
            </a:lvl1pPr>
            <a:lvl2pPr marL="512763" indent="-171450">
              <a:buFont typeface="Arial" panose="020B0604020202020204" pitchFamily="34" charset="0"/>
              <a:buChar char="•"/>
              <a:defRPr sz="1000"/>
            </a:lvl2pPr>
            <a:lvl3pPr marL="860425" indent="-171450">
              <a:buFont typeface="Arial" panose="020B0604020202020204" pitchFamily="34" charset="0"/>
              <a:buChar char="•"/>
              <a:defRPr sz="1000"/>
            </a:lvl3pPr>
            <a:lvl4pPr marL="1201737" indent="-171450">
              <a:buFont typeface="Arial" panose="020B0604020202020204" pitchFamily="34" charset="0"/>
              <a:buChar char="•"/>
              <a:defRPr sz="1000"/>
            </a:lvl4pPr>
            <a:lvl5pPr marL="1543050" indent="-171450">
              <a:buFont typeface="Arial" panose="020B0604020202020204" pitchFamily="34" charset="0"/>
              <a:buChar char="•"/>
              <a:defRPr sz="1000"/>
            </a:lvl5pPr>
          </a:lstStyle>
          <a:p>
            <a:pPr lvl="0"/>
            <a:r>
              <a:rPr lang="en-US" dirty="0"/>
              <a:t>Click to edit attorney experience</a:t>
            </a:r>
          </a:p>
        </p:txBody>
      </p:sp>
    </p:spTree>
    <p:extLst>
      <p:ext uri="{BB962C8B-B14F-4D97-AF65-F5344CB8AC3E}">
        <p14:creationId xmlns:p14="http://schemas.microsoft.com/office/powerpoint/2010/main" val="1917668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Experience - 2-up">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a:off x="0" y="121025"/>
            <a:ext cx="9144000" cy="685800"/>
          </a:xfrm>
          <a:prstGeom prst="rect">
            <a:avLst/>
          </a:prstGeom>
          <a:solidFill>
            <a:schemeClr val="accent3"/>
          </a:solidFill>
        </p:spPr>
        <p:txBody>
          <a:bodyPr anchor="ctr"/>
          <a:lstStyle>
            <a:lvl1pPr marL="365760" indent="0">
              <a:spcBef>
                <a:spcPts val="0"/>
              </a:spcBef>
              <a:buNone/>
              <a:defRPr b="1" baseline="0">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overview title style</a:t>
            </a:r>
          </a:p>
        </p:txBody>
      </p:sp>
      <p:sp>
        <p:nvSpPr>
          <p:cNvPr id="4" name="Text Placeholder 4"/>
          <p:cNvSpPr>
            <a:spLocks noGrp="1"/>
          </p:cNvSpPr>
          <p:nvPr>
            <p:ph type="body" sz="quarter" idx="19"/>
          </p:nvPr>
        </p:nvSpPr>
        <p:spPr>
          <a:xfrm>
            <a:off x="457200" y="990600"/>
            <a:ext cx="3931920" cy="1554480"/>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Picture Placeholder 5"/>
          <p:cNvSpPr>
            <a:spLocks noGrp="1"/>
          </p:cNvSpPr>
          <p:nvPr>
            <p:ph type="pic" sz="quarter" idx="51"/>
          </p:nvPr>
        </p:nvSpPr>
        <p:spPr>
          <a:xfrm>
            <a:off x="1965960" y="2819400"/>
            <a:ext cx="914400" cy="914400"/>
          </a:xfrm>
          <a:prstGeom prst="rect">
            <a:avLst/>
          </a:prstGeom>
        </p:spPr>
        <p:txBody>
          <a:bodyPr/>
          <a:lstStyle>
            <a:lvl1pPr marL="0" indent="0" algn="ctr">
              <a:buNone/>
              <a:defRPr sz="1400"/>
            </a:lvl1pPr>
          </a:lstStyle>
          <a:p>
            <a:endParaRPr lang="en-US" dirty="0"/>
          </a:p>
        </p:txBody>
      </p:sp>
      <p:sp>
        <p:nvSpPr>
          <p:cNvPr id="7" name="Text Placeholder 17"/>
          <p:cNvSpPr>
            <a:spLocks noGrp="1"/>
          </p:cNvSpPr>
          <p:nvPr>
            <p:ph type="body" sz="quarter" idx="10" hasCustomPrompt="1"/>
          </p:nvPr>
        </p:nvSpPr>
        <p:spPr>
          <a:xfrm>
            <a:off x="457200" y="3779520"/>
            <a:ext cx="3931920" cy="640080"/>
          </a:xfrm>
          <a:prstGeom prst="rect">
            <a:avLst/>
          </a:prstGeom>
        </p:spPr>
        <p:txBody>
          <a:bodyPr/>
          <a:lstStyle>
            <a:lvl1pPr marL="0" indent="0" algn="ctr">
              <a:spcBef>
                <a:spcPts val="0"/>
              </a:spcBef>
              <a:buNone/>
              <a:defRPr sz="1400" b="0" baseline="0">
                <a:solidFill>
                  <a:schemeClr val="bg2"/>
                </a:solidFill>
              </a:defRPr>
            </a:lvl1pPr>
          </a:lstStyle>
          <a:p>
            <a:pPr lvl="0"/>
            <a:r>
              <a:rPr lang="en-US" dirty="0"/>
              <a:t>Click to edit attorney info</a:t>
            </a:r>
          </a:p>
        </p:txBody>
      </p:sp>
      <p:sp>
        <p:nvSpPr>
          <p:cNvPr id="8" name="Text Placeholder 3"/>
          <p:cNvSpPr>
            <a:spLocks noGrp="1"/>
          </p:cNvSpPr>
          <p:nvPr>
            <p:ph type="body" sz="quarter" idx="52" hasCustomPrompt="1"/>
          </p:nvPr>
        </p:nvSpPr>
        <p:spPr>
          <a:xfrm>
            <a:off x="457200" y="4419600"/>
            <a:ext cx="3931920" cy="1737360"/>
          </a:xfrm>
          <a:prstGeom prst="rect">
            <a:avLst/>
          </a:prstGeom>
        </p:spPr>
        <p:txBody>
          <a:bodyPr/>
          <a:lstStyle>
            <a:lvl1pPr marL="171450" indent="-171450">
              <a:buFont typeface="Arial" panose="020B0604020202020204" pitchFamily="34" charset="0"/>
              <a:buChar char="•"/>
              <a:defRPr sz="1100" baseline="0"/>
            </a:lvl1pPr>
            <a:lvl2pPr marL="512763" indent="-171450">
              <a:buFont typeface="Arial" panose="020B0604020202020204" pitchFamily="34" charset="0"/>
              <a:buChar char="•"/>
              <a:defRPr sz="1000"/>
            </a:lvl2pPr>
            <a:lvl3pPr marL="860425" indent="-171450">
              <a:buFont typeface="Arial" panose="020B0604020202020204" pitchFamily="34" charset="0"/>
              <a:buChar char="•"/>
              <a:defRPr sz="1000"/>
            </a:lvl3pPr>
            <a:lvl4pPr marL="1201737" indent="-171450">
              <a:buFont typeface="Arial" panose="020B0604020202020204" pitchFamily="34" charset="0"/>
              <a:buChar char="•"/>
              <a:defRPr sz="1000"/>
            </a:lvl4pPr>
            <a:lvl5pPr marL="1543050" indent="-171450">
              <a:buFont typeface="Arial" panose="020B0604020202020204" pitchFamily="34" charset="0"/>
              <a:buChar char="•"/>
              <a:defRPr sz="1000"/>
            </a:lvl5pPr>
          </a:lstStyle>
          <a:p>
            <a:pPr lvl="0"/>
            <a:r>
              <a:rPr lang="en-US" dirty="0"/>
              <a:t>Click to edit attorney experience</a:t>
            </a:r>
          </a:p>
        </p:txBody>
      </p:sp>
      <p:sp>
        <p:nvSpPr>
          <p:cNvPr id="9" name="Text Placeholder 4"/>
          <p:cNvSpPr>
            <a:spLocks noGrp="1"/>
          </p:cNvSpPr>
          <p:nvPr>
            <p:ph type="body" sz="quarter" idx="53"/>
          </p:nvPr>
        </p:nvSpPr>
        <p:spPr>
          <a:xfrm>
            <a:off x="4745915" y="995082"/>
            <a:ext cx="3931920" cy="1554480"/>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5"/>
          <p:cNvSpPr>
            <a:spLocks noGrp="1"/>
          </p:cNvSpPr>
          <p:nvPr>
            <p:ph type="pic" sz="quarter" idx="54"/>
          </p:nvPr>
        </p:nvSpPr>
        <p:spPr>
          <a:xfrm>
            <a:off x="6254675" y="2823882"/>
            <a:ext cx="914400" cy="914400"/>
          </a:xfrm>
          <a:prstGeom prst="rect">
            <a:avLst/>
          </a:prstGeom>
        </p:spPr>
        <p:txBody>
          <a:bodyPr/>
          <a:lstStyle>
            <a:lvl1pPr marL="0" indent="0" algn="ctr">
              <a:buNone/>
              <a:defRPr sz="1400"/>
            </a:lvl1pPr>
          </a:lstStyle>
          <a:p>
            <a:endParaRPr lang="en-US" dirty="0"/>
          </a:p>
        </p:txBody>
      </p:sp>
      <p:sp>
        <p:nvSpPr>
          <p:cNvPr id="11" name="Text Placeholder 17"/>
          <p:cNvSpPr>
            <a:spLocks noGrp="1"/>
          </p:cNvSpPr>
          <p:nvPr>
            <p:ph type="body" sz="quarter" idx="55" hasCustomPrompt="1"/>
          </p:nvPr>
        </p:nvSpPr>
        <p:spPr>
          <a:xfrm>
            <a:off x="4745915" y="3784002"/>
            <a:ext cx="3931920" cy="640080"/>
          </a:xfrm>
          <a:prstGeom prst="rect">
            <a:avLst/>
          </a:prstGeom>
        </p:spPr>
        <p:txBody>
          <a:bodyPr/>
          <a:lstStyle>
            <a:lvl1pPr marL="0" indent="0" algn="ctr">
              <a:spcBef>
                <a:spcPts val="0"/>
              </a:spcBef>
              <a:buNone/>
              <a:defRPr sz="1400" b="0" baseline="0">
                <a:solidFill>
                  <a:schemeClr val="bg2"/>
                </a:solidFill>
              </a:defRPr>
            </a:lvl1pPr>
          </a:lstStyle>
          <a:p>
            <a:pPr lvl="0"/>
            <a:r>
              <a:rPr lang="en-US" dirty="0"/>
              <a:t>Click to edit attorney info</a:t>
            </a:r>
          </a:p>
        </p:txBody>
      </p:sp>
      <p:sp>
        <p:nvSpPr>
          <p:cNvPr id="12" name="Text Placeholder 3"/>
          <p:cNvSpPr>
            <a:spLocks noGrp="1"/>
          </p:cNvSpPr>
          <p:nvPr>
            <p:ph type="body" sz="quarter" idx="56" hasCustomPrompt="1"/>
          </p:nvPr>
        </p:nvSpPr>
        <p:spPr>
          <a:xfrm>
            <a:off x="4745915" y="4424082"/>
            <a:ext cx="3931920" cy="1737360"/>
          </a:xfrm>
          <a:prstGeom prst="rect">
            <a:avLst/>
          </a:prstGeom>
        </p:spPr>
        <p:txBody>
          <a:bodyPr/>
          <a:lstStyle>
            <a:lvl1pPr marL="171450" indent="-171450">
              <a:buFont typeface="Arial" panose="020B0604020202020204" pitchFamily="34" charset="0"/>
              <a:buChar char="•"/>
              <a:defRPr sz="1100" baseline="0"/>
            </a:lvl1pPr>
            <a:lvl2pPr marL="512763" indent="-171450">
              <a:buFont typeface="Arial" panose="020B0604020202020204" pitchFamily="34" charset="0"/>
              <a:buChar char="•"/>
              <a:defRPr sz="1000"/>
            </a:lvl2pPr>
            <a:lvl3pPr marL="860425" indent="-171450">
              <a:buFont typeface="Arial" panose="020B0604020202020204" pitchFamily="34" charset="0"/>
              <a:buChar char="•"/>
              <a:defRPr sz="1000"/>
            </a:lvl3pPr>
            <a:lvl4pPr marL="1201737" indent="-171450">
              <a:buFont typeface="Arial" panose="020B0604020202020204" pitchFamily="34" charset="0"/>
              <a:buChar char="•"/>
              <a:defRPr sz="1000"/>
            </a:lvl4pPr>
            <a:lvl5pPr marL="1543050" indent="-171450">
              <a:buFont typeface="Arial" panose="020B0604020202020204" pitchFamily="34" charset="0"/>
              <a:buChar char="•"/>
              <a:defRPr sz="1000"/>
            </a:lvl5pPr>
          </a:lstStyle>
          <a:p>
            <a:pPr lvl="0"/>
            <a:r>
              <a:rPr lang="en-US" dirty="0"/>
              <a:t>Click to edit attorney experience</a:t>
            </a:r>
          </a:p>
        </p:txBody>
      </p:sp>
    </p:spTree>
    <p:extLst>
      <p:ext uri="{BB962C8B-B14F-4D97-AF65-F5344CB8AC3E}">
        <p14:creationId xmlns:p14="http://schemas.microsoft.com/office/powerpoint/2010/main" val="122912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7361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y Baker Donelson">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457200" y="1156445"/>
            <a:ext cx="2286000" cy="914400"/>
          </a:xfrm>
          <a:prstGeom prst="rect">
            <a:avLst/>
          </a:prstGeom>
        </p:spPr>
        <p:txBody>
          <a:bodyPr/>
          <a:lstStyle>
            <a:lvl1pPr marL="0" indent="0" algn="ctr">
              <a:buFont typeface="Arial" panose="020B0604020202020204" pitchFamily="34" charset="0"/>
              <a:buNone/>
              <a:defRPr/>
            </a:lvl1pPr>
          </a:lstStyle>
          <a:p>
            <a:endParaRPr lang="en-US" dirty="0"/>
          </a:p>
        </p:txBody>
      </p:sp>
      <p:sp>
        <p:nvSpPr>
          <p:cNvPr id="11" name="Text Placeholder 10"/>
          <p:cNvSpPr>
            <a:spLocks noGrp="1"/>
          </p:cNvSpPr>
          <p:nvPr>
            <p:ph type="body" sz="quarter" idx="22" hasCustomPrompt="1"/>
          </p:nvPr>
        </p:nvSpPr>
        <p:spPr>
          <a:xfrm>
            <a:off x="457200" y="2071179"/>
            <a:ext cx="2286000" cy="1371600"/>
          </a:xfrm>
          <a:prstGeom prst="rect">
            <a:avLst/>
          </a:prstGeom>
          <a:solidFill>
            <a:schemeClr val="accent2"/>
          </a:solidFill>
        </p:spPr>
        <p:txBody>
          <a:bodyPr anchor="ctr"/>
          <a:lstStyle>
            <a:lvl1pPr marL="0" indent="0" algn="ctr">
              <a:spcBef>
                <a:spcPts val="0"/>
              </a:spcBef>
              <a:spcAft>
                <a:spcPts val="0"/>
              </a:spcAft>
              <a:buNone/>
              <a:defRPr sz="1000" b="0" baseline="0">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add text</a:t>
            </a:r>
          </a:p>
        </p:txBody>
      </p:sp>
      <p:sp>
        <p:nvSpPr>
          <p:cNvPr id="13" name="Picture Placeholder 4"/>
          <p:cNvSpPr>
            <a:spLocks noGrp="1"/>
          </p:cNvSpPr>
          <p:nvPr>
            <p:ph type="pic" sz="quarter" idx="23"/>
          </p:nvPr>
        </p:nvSpPr>
        <p:spPr>
          <a:xfrm>
            <a:off x="3429000" y="1156445"/>
            <a:ext cx="2286000" cy="914400"/>
          </a:xfrm>
          <a:prstGeom prst="rect">
            <a:avLst/>
          </a:prstGeom>
        </p:spPr>
        <p:txBody>
          <a:bodyPr/>
          <a:lstStyle>
            <a:lvl1pPr marL="0" indent="0" algn="ctr">
              <a:buFont typeface="Arial" panose="020B0604020202020204" pitchFamily="34" charset="0"/>
              <a:buNone/>
              <a:defRPr/>
            </a:lvl1pPr>
          </a:lstStyle>
          <a:p>
            <a:endParaRPr lang="en-US" dirty="0"/>
          </a:p>
        </p:txBody>
      </p:sp>
      <p:sp>
        <p:nvSpPr>
          <p:cNvPr id="14" name="Text Placeholder 10"/>
          <p:cNvSpPr>
            <a:spLocks noGrp="1"/>
          </p:cNvSpPr>
          <p:nvPr>
            <p:ph type="body" sz="quarter" idx="24" hasCustomPrompt="1"/>
          </p:nvPr>
        </p:nvSpPr>
        <p:spPr>
          <a:xfrm>
            <a:off x="3429000" y="2071179"/>
            <a:ext cx="2286000" cy="1371600"/>
          </a:xfrm>
          <a:prstGeom prst="rect">
            <a:avLst/>
          </a:prstGeom>
          <a:solidFill>
            <a:schemeClr val="accent2"/>
          </a:solidFill>
        </p:spPr>
        <p:txBody>
          <a:bodyPr anchor="ctr"/>
          <a:lstStyle>
            <a:lvl1pPr marL="0" indent="0" algn="ctr">
              <a:spcBef>
                <a:spcPts val="0"/>
              </a:spcBef>
              <a:spcAft>
                <a:spcPts val="0"/>
              </a:spcAft>
              <a:buNone/>
              <a:defRPr sz="1000" b="0" baseline="0">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add text</a:t>
            </a:r>
          </a:p>
        </p:txBody>
      </p:sp>
      <p:sp>
        <p:nvSpPr>
          <p:cNvPr id="15" name="Picture Placeholder 4"/>
          <p:cNvSpPr>
            <a:spLocks noGrp="1"/>
          </p:cNvSpPr>
          <p:nvPr>
            <p:ph type="pic" sz="quarter" idx="25"/>
          </p:nvPr>
        </p:nvSpPr>
        <p:spPr>
          <a:xfrm>
            <a:off x="6400800" y="1156445"/>
            <a:ext cx="2286000" cy="914400"/>
          </a:xfrm>
          <a:prstGeom prst="rect">
            <a:avLst/>
          </a:prstGeom>
        </p:spPr>
        <p:txBody>
          <a:bodyPr/>
          <a:lstStyle>
            <a:lvl1pPr marL="0" indent="0" algn="ctr">
              <a:buFont typeface="Arial" panose="020B0604020202020204" pitchFamily="34" charset="0"/>
              <a:buNone/>
              <a:defRPr/>
            </a:lvl1pPr>
          </a:lstStyle>
          <a:p>
            <a:endParaRPr lang="en-US" dirty="0"/>
          </a:p>
        </p:txBody>
      </p:sp>
      <p:sp>
        <p:nvSpPr>
          <p:cNvPr id="16" name="Text Placeholder 10"/>
          <p:cNvSpPr>
            <a:spLocks noGrp="1"/>
          </p:cNvSpPr>
          <p:nvPr>
            <p:ph type="body" sz="quarter" idx="26" hasCustomPrompt="1"/>
          </p:nvPr>
        </p:nvSpPr>
        <p:spPr>
          <a:xfrm>
            <a:off x="6400800" y="2071179"/>
            <a:ext cx="2286000" cy="1371600"/>
          </a:xfrm>
          <a:prstGeom prst="rect">
            <a:avLst/>
          </a:prstGeom>
          <a:solidFill>
            <a:schemeClr val="accent2"/>
          </a:solidFill>
        </p:spPr>
        <p:txBody>
          <a:bodyPr anchor="ctr"/>
          <a:lstStyle>
            <a:lvl1pPr marL="0" indent="0" algn="ctr">
              <a:spcBef>
                <a:spcPts val="0"/>
              </a:spcBef>
              <a:spcAft>
                <a:spcPts val="0"/>
              </a:spcAft>
              <a:buNone/>
              <a:defRPr sz="1000" b="0" baseline="0">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add text</a:t>
            </a:r>
          </a:p>
        </p:txBody>
      </p:sp>
      <p:sp>
        <p:nvSpPr>
          <p:cNvPr id="17" name="Picture Placeholder 4"/>
          <p:cNvSpPr>
            <a:spLocks noGrp="1"/>
          </p:cNvSpPr>
          <p:nvPr>
            <p:ph type="pic" sz="quarter" idx="27"/>
          </p:nvPr>
        </p:nvSpPr>
        <p:spPr>
          <a:xfrm>
            <a:off x="457200" y="3715870"/>
            <a:ext cx="2286000" cy="914400"/>
          </a:xfrm>
          <a:prstGeom prst="rect">
            <a:avLst/>
          </a:prstGeom>
        </p:spPr>
        <p:txBody>
          <a:bodyPr/>
          <a:lstStyle>
            <a:lvl1pPr marL="0" indent="0" algn="ctr">
              <a:buFont typeface="Arial" panose="020B0604020202020204" pitchFamily="34" charset="0"/>
              <a:buNone/>
              <a:defRPr/>
            </a:lvl1pPr>
          </a:lstStyle>
          <a:p>
            <a:endParaRPr lang="en-US" dirty="0"/>
          </a:p>
        </p:txBody>
      </p:sp>
      <p:sp>
        <p:nvSpPr>
          <p:cNvPr id="18" name="Text Placeholder 10"/>
          <p:cNvSpPr>
            <a:spLocks noGrp="1"/>
          </p:cNvSpPr>
          <p:nvPr>
            <p:ph type="body" sz="quarter" idx="28" hasCustomPrompt="1"/>
          </p:nvPr>
        </p:nvSpPr>
        <p:spPr>
          <a:xfrm>
            <a:off x="457200" y="4630604"/>
            <a:ext cx="2286000" cy="1371600"/>
          </a:xfrm>
          <a:prstGeom prst="rect">
            <a:avLst/>
          </a:prstGeom>
          <a:solidFill>
            <a:schemeClr val="accent2"/>
          </a:solidFill>
        </p:spPr>
        <p:txBody>
          <a:bodyPr anchor="ctr"/>
          <a:lstStyle>
            <a:lvl1pPr marL="0" indent="0" algn="ctr">
              <a:spcBef>
                <a:spcPts val="0"/>
              </a:spcBef>
              <a:spcAft>
                <a:spcPts val="0"/>
              </a:spcAft>
              <a:buNone/>
              <a:defRPr sz="1000" b="0" baseline="0">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add text</a:t>
            </a:r>
          </a:p>
        </p:txBody>
      </p:sp>
      <p:sp>
        <p:nvSpPr>
          <p:cNvPr id="19" name="Picture Placeholder 4"/>
          <p:cNvSpPr>
            <a:spLocks noGrp="1"/>
          </p:cNvSpPr>
          <p:nvPr>
            <p:ph type="pic" sz="quarter" idx="29"/>
          </p:nvPr>
        </p:nvSpPr>
        <p:spPr>
          <a:xfrm>
            <a:off x="3429000" y="3715870"/>
            <a:ext cx="2286000" cy="914400"/>
          </a:xfrm>
          <a:prstGeom prst="rect">
            <a:avLst/>
          </a:prstGeom>
        </p:spPr>
        <p:txBody>
          <a:bodyPr/>
          <a:lstStyle>
            <a:lvl1pPr marL="0" indent="0" algn="ctr">
              <a:buFont typeface="Arial" panose="020B0604020202020204" pitchFamily="34" charset="0"/>
              <a:buNone/>
              <a:defRPr/>
            </a:lvl1pPr>
          </a:lstStyle>
          <a:p>
            <a:endParaRPr lang="en-US" dirty="0"/>
          </a:p>
        </p:txBody>
      </p:sp>
      <p:sp>
        <p:nvSpPr>
          <p:cNvPr id="20" name="Text Placeholder 10"/>
          <p:cNvSpPr>
            <a:spLocks noGrp="1"/>
          </p:cNvSpPr>
          <p:nvPr>
            <p:ph type="body" sz="quarter" idx="30" hasCustomPrompt="1"/>
          </p:nvPr>
        </p:nvSpPr>
        <p:spPr>
          <a:xfrm>
            <a:off x="3429000" y="4630604"/>
            <a:ext cx="2286000" cy="1371600"/>
          </a:xfrm>
          <a:prstGeom prst="rect">
            <a:avLst/>
          </a:prstGeom>
          <a:solidFill>
            <a:schemeClr val="accent2"/>
          </a:solidFill>
        </p:spPr>
        <p:txBody>
          <a:bodyPr anchor="ctr"/>
          <a:lstStyle>
            <a:lvl1pPr marL="0" indent="0" algn="ctr">
              <a:spcBef>
                <a:spcPts val="0"/>
              </a:spcBef>
              <a:spcAft>
                <a:spcPts val="0"/>
              </a:spcAft>
              <a:buNone/>
              <a:defRPr sz="1000" b="0" baseline="0">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add text</a:t>
            </a:r>
          </a:p>
        </p:txBody>
      </p:sp>
      <p:sp>
        <p:nvSpPr>
          <p:cNvPr id="21" name="Picture Placeholder 4"/>
          <p:cNvSpPr>
            <a:spLocks noGrp="1"/>
          </p:cNvSpPr>
          <p:nvPr>
            <p:ph type="pic" sz="quarter" idx="31"/>
          </p:nvPr>
        </p:nvSpPr>
        <p:spPr>
          <a:xfrm>
            <a:off x="6400800" y="3715870"/>
            <a:ext cx="2286000" cy="914400"/>
          </a:xfrm>
          <a:prstGeom prst="rect">
            <a:avLst/>
          </a:prstGeom>
        </p:spPr>
        <p:txBody>
          <a:bodyPr/>
          <a:lstStyle>
            <a:lvl1pPr marL="0" indent="0" algn="ctr">
              <a:buFont typeface="Arial" panose="020B0604020202020204" pitchFamily="34" charset="0"/>
              <a:buNone/>
              <a:defRPr/>
            </a:lvl1pPr>
          </a:lstStyle>
          <a:p>
            <a:endParaRPr lang="en-US" dirty="0"/>
          </a:p>
        </p:txBody>
      </p:sp>
      <p:sp>
        <p:nvSpPr>
          <p:cNvPr id="22" name="Text Placeholder 10"/>
          <p:cNvSpPr>
            <a:spLocks noGrp="1"/>
          </p:cNvSpPr>
          <p:nvPr>
            <p:ph type="body" sz="quarter" idx="32" hasCustomPrompt="1"/>
          </p:nvPr>
        </p:nvSpPr>
        <p:spPr>
          <a:xfrm>
            <a:off x="6400800" y="4630604"/>
            <a:ext cx="2286000" cy="1371600"/>
          </a:xfrm>
          <a:prstGeom prst="rect">
            <a:avLst/>
          </a:prstGeom>
          <a:solidFill>
            <a:schemeClr val="accent2"/>
          </a:solidFill>
        </p:spPr>
        <p:txBody>
          <a:bodyPr anchor="ctr"/>
          <a:lstStyle>
            <a:lvl1pPr marL="0" indent="0" algn="ctr">
              <a:spcBef>
                <a:spcPts val="0"/>
              </a:spcBef>
              <a:spcAft>
                <a:spcPts val="0"/>
              </a:spcAft>
              <a:buNone/>
              <a:defRPr sz="1000" b="0" baseline="0">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add text</a:t>
            </a:r>
          </a:p>
        </p:txBody>
      </p:sp>
      <p:sp>
        <p:nvSpPr>
          <p:cNvPr id="23" name="Text Placeholder 5"/>
          <p:cNvSpPr>
            <a:spLocks noGrp="1"/>
          </p:cNvSpPr>
          <p:nvPr>
            <p:ph type="body" sz="quarter" idx="18" hasCustomPrompt="1"/>
          </p:nvPr>
        </p:nvSpPr>
        <p:spPr>
          <a:xfrm>
            <a:off x="0" y="121025"/>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overview title style</a:t>
            </a:r>
          </a:p>
        </p:txBody>
      </p:sp>
      <p:sp>
        <p:nvSpPr>
          <p:cNvPr id="24" name="Rectangle 23"/>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1996471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G/IST (1 column)">
    <p:spTree>
      <p:nvGrpSpPr>
        <p:cNvPr id="1" name=""/>
        <p:cNvGrpSpPr/>
        <p:nvPr/>
      </p:nvGrpSpPr>
      <p:grpSpPr>
        <a:xfrm>
          <a:off x="0" y="0"/>
          <a:ext cx="0" cy="0"/>
          <a:chOff x="0" y="0"/>
          <a:chExt cx="0" cy="0"/>
        </a:xfrm>
      </p:grpSpPr>
      <p:sp>
        <p:nvSpPr>
          <p:cNvPr id="3" name="Picture Placeholder 5120"/>
          <p:cNvSpPr>
            <a:spLocks noGrp="1"/>
          </p:cNvSpPr>
          <p:nvPr>
            <p:ph type="pic" sz="quarter" idx="17" hasCustomPrompt="1"/>
          </p:nvPr>
        </p:nvSpPr>
        <p:spPr>
          <a:xfrm>
            <a:off x="-560" y="-8965"/>
            <a:ext cx="9144000" cy="1371600"/>
          </a:xfrm>
          <a:prstGeom prst="rect">
            <a:avLst/>
          </a:prstGeom>
        </p:spPr>
        <p:txBody>
          <a:bodyPr anchor="t"/>
          <a:lstStyle>
            <a:lvl1pPr marL="0" indent="0" algn="ctr">
              <a:buNone/>
              <a:defRPr baseline="0"/>
            </a:lvl1pPr>
          </a:lstStyle>
          <a:p>
            <a:r>
              <a:rPr lang="en-US" dirty="0"/>
              <a:t>Click picture icon to add an image</a:t>
            </a:r>
          </a:p>
        </p:txBody>
      </p:sp>
      <p:sp>
        <p:nvSpPr>
          <p:cNvPr id="6" name="Text Placeholder 5"/>
          <p:cNvSpPr>
            <a:spLocks noGrp="1"/>
          </p:cNvSpPr>
          <p:nvPr>
            <p:ph type="body" sz="quarter" idx="18" hasCustomPrompt="1"/>
          </p:nvPr>
        </p:nvSpPr>
        <p:spPr>
          <a:xfrm>
            <a:off x="0" y="1484873"/>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PG/IST title style</a:t>
            </a:r>
          </a:p>
        </p:txBody>
      </p:sp>
      <p:sp>
        <p:nvSpPr>
          <p:cNvPr id="8" name="Text Placeholder 7"/>
          <p:cNvSpPr>
            <a:spLocks noGrp="1"/>
          </p:cNvSpPr>
          <p:nvPr>
            <p:ph type="body" sz="quarter" idx="19"/>
          </p:nvPr>
        </p:nvSpPr>
        <p:spPr>
          <a:xfrm>
            <a:off x="457200" y="2438400"/>
            <a:ext cx="8229600" cy="3657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362635"/>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662460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G/IST (2 column)">
    <p:spTree>
      <p:nvGrpSpPr>
        <p:cNvPr id="1" name=""/>
        <p:cNvGrpSpPr/>
        <p:nvPr/>
      </p:nvGrpSpPr>
      <p:grpSpPr>
        <a:xfrm>
          <a:off x="0" y="0"/>
          <a:ext cx="0" cy="0"/>
          <a:chOff x="0" y="0"/>
          <a:chExt cx="0" cy="0"/>
        </a:xfrm>
      </p:grpSpPr>
      <p:sp>
        <p:nvSpPr>
          <p:cNvPr id="3" name="Picture Placeholder 5120"/>
          <p:cNvSpPr>
            <a:spLocks noGrp="1"/>
          </p:cNvSpPr>
          <p:nvPr>
            <p:ph type="pic" sz="quarter" idx="17" hasCustomPrompt="1"/>
          </p:nvPr>
        </p:nvSpPr>
        <p:spPr>
          <a:xfrm>
            <a:off x="-560" y="-8965"/>
            <a:ext cx="9144000" cy="1371600"/>
          </a:xfrm>
          <a:prstGeom prst="rect">
            <a:avLst/>
          </a:prstGeom>
        </p:spPr>
        <p:txBody>
          <a:bodyPr anchor="t"/>
          <a:lstStyle>
            <a:lvl1pPr marL="0" indent="0" algn="ctr">
              <a:buNone/>
              <a:defRPr baseline="0"/>
            </a:lvl1pPr>
          </a:lstStyle>
          <a:p>
            <a:r>
              <a:rPr lang="en-US" dirty="0"/>
              <a:t>Click picture icon to add an image</a:t>
            </a:r>
          </a:p>
        </p:txBody>
      </p:sp>
      <p:sp>
        <p:nvSpPr>
          <p:cNvPr id="8" name="Text Placeholder 7"/>
          <p:cNvSpPr>
            <a:spLocks noGrp="1"/>
          </p:cNvSpPr>
          <p:nvPr>
            <p:ph type="body" sz="quarter" idx="19"/>
          </p:nvPr>
        </p:nvSpPr>
        <p:spPr>
          <a:xfrm>
            <a:off x="457200" y="2438400"/>
            <a:ext cx="3931920" cy="3657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20"/>
          </p:nvPr>
        </p:nvSpPr>
        <p:spPr>
          <a:xfrm>
            <a:off x="4754880" y="2438400"/>
            <a:ext cx="3931920" cy="3657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8" hasCustomPrompt="1"/>
          </p:nvPr>
        </p:nvSpPr>
        <p:spPr>
          <a:xfrm>
            <a:off x="0" y="1484873"/>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PG/IST title style</a:t>
            </a:r>
          </a:p>
        </p:txBody>
      </p:sp>
      <p:sp>
        <p:nvSpPr>
          <p:cNvPr id="11" name="Rectangle 10"/>
          <p:cNvSpPr/>
          <p:nvPr userDrawn="1"/>
        </p:nvSpPr>
        <p:spPr>
          <a:xfrm>
            <a:off x="0" y="1362635"/>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398030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 name="Picture Placeholder 5120"/>
          <p:cNvSpPr>
            <a:spLocks noGrp="1"/>
          </p:cNvSpPr>
          <p:nvPr>
            <p:ph type="pic" sz="quarter" idx="17" hasCustomPrompt="1"/>
          </p:nvPr>
        </p:nvSpPr>
        <p:spPr>
          <a:xfrm>
            <a:off x="-560" y="-8965"/>
            <a:ext cx="9144000" cy="1371600"/>
          </a:xfrm>
          <a:prstGeom prst="rect">
            <a:avLst/>
          </a:prstGeom>
        </p:spPr>
        <p:txBody>
          <a:bodyPr anchor="t"/>
          <a:lstStyle>
            <a:lvl1pPr marL="0" indent="0" algn="ctr">
              <a:buNone/>
              <a:defRPr baseline="0"/>
            </a:lvl1pPr>
          </a:lstStyle>
          <a:p>
            <a:r>
              <a:rPr lang="en-US" dirty="0"/>
              <a:t>Click picture icon to add an image</a:t>
            </a:r>
          </a:p>
        </p:txBody>
      </p:sp>
      <p:sp>
        <p:nvSpPr>
          <p:cNvPr id="8" name="Text Placeholder 7"/>
          <p:cNvSpPr>
            <a:spLocks noGrp="1"/>
          </p:cNvSpPr>
          <p:nvPr>
            <p:ph type="body" sz="quarter" idx="19"/>
          </p:nvPr>
        </p:nvSpPr>
        <p:spPr>
          <a:xfrm>
            <a:off x="457200" y="2438400"/>
            <a:ext cx="2286000" cy="3657600"/>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20"/>
          </p:nvPr>
        </p:nvSpPr>
        <p:spPr>
          <a:xfrm>
            <a:off x="3048000" y="2438400"/>
            <a:ext cx="5638800" cy="3657600"/>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8" hasCustomPrompt="1"/>
          </p:nvPr>
        </p:nvSpPr>
        <p:spPr>
          <a:xfrm>
            <a:off x="0" y="1484873"/>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PG/IST title style</a:t>
            </a:r>
          </a:p>
        </p:txBody>
      </p:sp>
      <p:sp>
        <p:nvSpPr>
          <p:cNvPr id="11" name="Rectangle 10"/>
          <p:cNvSpPr/>
          <p:nvPr userDrawn="1"/>
        </p:nvSpPr>
        <p:spPr>
          <a:xfrm>
            <a:off x="0" y="1362635"/>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4" name="Straight Connector 3"/>
          <p:cNvCxnSpPr/>
          <p:nvPr userDrawn="1"/>
        </p:nvCxnSpPr>
        <p:spPr>
          <a:xfrm>
            <a:off x="2895600" y="2438400"/>
            <a:ext cx="0" cy="3657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589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Logo)">
    <p:spTree>
      <p:nvGrpSpPr>
        <p:cNvPr id="1" name=""/>
        <p:cNvGrpSpPr/>
        <p:nvPr/>
      </p:nvGrpSpPr>
      <p:grpSpPr>
        <a:xfrm>
          <a:off x="0" y="0"/>
          <a:ext cx="0" cy="0"/>
          <a:chOff x="0" y="0"/>
          <a:chExt cx="0" cy="0"/>
        </a:xfrm>
      </p:grpSpPr>
      <p:sp>
        <p:nvSpPr>
          <p:cNvPr id="3" name="Picture Placeholder 5120"/>
          <p:cNvSpPr>
            <a:spLocks noGrp="1"/>
          </p:cNvSpPr>
          <p:nvPr>
            <p:ph type="pic" sz="quarter" idx="17" hasCustomPrompt="1"/>
          </p:nvPr>
        </p:nvSpPr>
        <p:spPr>
          <a:xfrm>
            <a:off x="-560" y="-8965"/>
            <a:ext cx="9144000" cy="1371600"/>
          </a:xfrm>
          <a:prstGeom prst="rect">
            <a:avLst/>
          </a:prstGeom>
        </p:spPr>
        <p:txBody>
          <a:bodyPr anchor="t"/>
          <a:lstStyle>
            <a:lvl1pPr marL="0" indent="0" algn="ctr">
              <a:buNone/>
              <a:defRPr baseline="0"/>
            </a:lvl1pPr>
          </a:lstStyle>
          <a:p>
            <a:r>
              <a:rPr lang="en-US" dirty="0"/>
              <a:t>Click picture icon to add an image</a:t>
            </a:r>
          </a:p>
        </p:txBody>
      </p:sp>
      <p:sp>
        <p:nvSpPr>
          <p:cNvPr id="8" name="Text Placeholder 7"/>
          <p:cNvSpPr>
            <a:spLocks noGrp="1"/>
          </p:cNvSpPr>
          <p:nvPr>
            <p:ph type="body" sz="quarter" idx="19"/>
          </p:nvPr>
        </p:nvSpPr>
        <p:spPr>
          <a:xfrm>
            <a:off x="457200" y="2438400"/>
            <a:ext cx="2286000" cy="2286000"/>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20"/>
          </p:nvPr>
        </p:nvSpPr>
        <p:spPr>
          <a:xfrm>
            <a:off x="3048000" y="2438400"/>
            <a:ext cx="5638800" cy="3657600"/>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8" hasCustomPrompt="1"/>
          </p:nvPr>
        </p:nvSpPr>
        <p:spPr>
          <a:xfrm>
            <a:off x="0" y="1484873"/>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PG/IST title style</a:t>
            </a:r>
          </a:p>
        </p:txBody>
      </p:sp>
      <p:sp>
        <p:nvSpPr>
          <p:cNvPr id="11" name="Rectangle 10"/>
          <p:cNvSpPr/>
          <p:nvPr userDrawn="1"/>
        </p:nvSpPr>
        <p:spPr>
          <a:xfrm>
            <a:off x="0" y="1362635"/>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4" name="Straight Connector 3"/>
          <p:cNvCxnSpPr/>
          <p:nvPr userDrawn="1"/>
        </p:nvCxnSpPr>
        <p:spPr>
          <a:xfrm>
            <a:off x="2895600" y="2438400"/>
            <a:ext cx="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1" hasCustomPrompt="1"/>
          </p:nvPr>
        </p:nvSpPr>
        <p:spPr>
          <a:xfrm>
            <a:off x="457200" y="4953000"/>
            <a:ext cx="2286000" cy="1143000"/>
          </a:xfrm>
          <a:prstGeom prst="rect">
            <a:avLst/>
          </a:prstGeom>
        </p:spPr>
        <p:txBody>
          <a:bodyPr/>
          <a:lstStyle>
            <a:lvl1pPr marL="0" indent="0" algn="ctr">
              <a:buNone/>
              <a:defRPr sz="1600" baseline="0"/>
            </a:lvl1pPr>
          </a:lstStyle>
          <a:p>
            <a:r>
              <a:rPr lang="en-US" dirty="0"/>
              <a:t>Logo</a:t>
            </a:r>
          </a:p>
          <a:p>
            <a:r>
              <a:rPr lang="en-US" dirty="0"/>
              <a:t>only if you have written permission from client to use</a:t>
            </a:r>
          </a:p>
        </p:txBody>
      </p:sp>
    </p:spTree>
    <p:extLst>
      <p:ext uri="{BB962C8B-B14F-4D97-AF65-F5344CB8AC3E}">
        <p14:creationId xmlns:p14="http://schemas.microsoft.com/office/powerpoint/2010/main" val="3935753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bstone (Rep Matters)">
    <p:spTree>
      <p:nvGrpSpPr>
        <p:cNvPr id="1" name=""/>
        <p:cNvGrpSpPr/>
        <p:nvPr/>
      </p:nvGrpSpPr>
      <p:grpSpPr>
        <a:xfrm>
          <a:off x="0" y="0"/>
          <a:ext cx="0" cy="0"/>
          <a:chOff x="0" y="0"/>
          <a:chExt cx="0" cy="0"/>
        </a:xfrm>
      </p:grpSpPr>
      <p:sp>
        <p:nvSpPr>
          <p:cNvPr id="3" name="Text Placeholder 5"/>
          <p:cNvSpPr>
            <a:spLocks noGrp="1"/>
          </p:cNvSpPr>
          <p:nvPr>
            <p:ph type="body" sz="quarter" idx="50" hasCustomPrompt="1"/>
          </p:nvPr>
        </p:nvSpPr>
        <p:spPr>
          <a:xfrm>
            <a:off x="0" y="121025"/>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title style</a:t>
            </a:r>
          </a:p>
        </p:txBody>
      </p:sp>
      <p:sp>
        <p:nvSpPr>
          <p:cNvPr id="4" name="Rectangle 3"/>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Picture Placeholder 5"/>
          <p:cNvSpPr>
            <a:spLocks noGrp="1"/>
          </p:cNvSpPr>
          <p:nvPr>
            <p:ph type="pic" sz="quarter" idx="51"/>
          </p:nvPr>
        </p:nvSpPr>
        <p:spPr>
          <a:xfrm>
            <a:off x="449283" y="1095500"/>
            <a:ext cx="1188720" cy="1188720"/>
          </a:xfrm>
          <a:prstGeom prst="rect">
            <a:avLst/>
          </a:prstGeom>
        </p:spPr>
        <p:txBody>
          <a:bodyPr/>
          <a:lstStyle>
            <a:lvl1pPr marL="0" indent="0" algn="ctr">
              <a:buNone/>
              <a:defRPr/>
            </a:lvl1pPr>
          </a:lstStyle>
          <a:p>
            <a:endParaRPr lang="en-US" dirty="0"/>
          </a:p>
        </p:txBody>
      </p:sp>
      <p:sp>
        <p:nvSpPr>
          <p:cNvPr id="8" name="Text Placeholder 7"/>
          <p:cNvSpPr>
            <a:spLocks noGrp="1"/>
          </p:cNvSpPr>
          <p:nvPr>
            <p:ph type="body" sz="quarter" idx="52"/>
          </p:nvPr>
        </p:nvSpPr>
        <p:spPr>
          <a:xfrm>
            <a:off x="449283" y="22885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10" name="Text Placeholder 9"/>
          <p:cNvSpPr>
            <a:spLocks noGrp="1"/>
          </p:cNvSpPr>
          <p:nvPr>
            <p:ph type="body" sz="quarter" idx="53"/>
          </p:nvPr>
        </p:nvSpPr>
        <p:spPr>
          <a:xfrm>
            <a:off x="449283" y="29004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14" name="Picture Placeholder 5"/>
          <p:cNvSpPr>
            <a:spLocks noGrp="1"/>
          </p:cNvSpPr>
          <p:nvPr>
            <p:ph type="pic" sz="quarter" idx="54"/>
          </p:nvPr>
        </p:nvSpPr>
        <p:spPr>
          <a:xfrm>
            <a:off x="1855084" y="1095500"/>
            <a:ext cx="1188720" cy="1188720"/>
          </a:xfrm>
          <a:prstGeom prst="rect">
            <a:avLst/>
          </a:prstGeom>
        </p:spPr>
        <p:txBody>
          <a:bodyPr/>
          <a:lstStyle>
            <a:lvl1pPr marL="0" indent="0" algn="ctr">
              <a:buNone/>
              <a:defRPr/>
            </a:lvl1pPr>
          </a:lstStyle>
          <a:p>
            <a:endParaRPr lang="en-US" dirty="0"/>
          </a:p>
        </p:txBody>
      </p:sp>
      <p:sp>
        <p:nvSpPr>
          <p:cNvPr id="15" name="Text Placeholder 7"/>
          <p:cNvSpPr>
            <a:spLocks noGrp="1"/>
          </p:cNvSpPr>
          <p:nvPr>
            <p:ph type="body" sz="quarter" idx="55"/>
          </p:nvPr>
        </p:nvSpPr>
        <p:spPr>
          <a:xfrm>
            <a:off x="1855084" y="22885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16" name="Text Placeholder 9"/>
          <p:cNvSpPr>
            <a:spLocks noGrp="1"/>
          </p:cNvSpPr>
          <p:nvPr>
            <p:ph type="body" sz="quarter" idx="56"/>
          </p:nvPr>
        </p:nvSpPr>
        <p:spPr>
          <a:xfrm>
            <a:off x="1855084" y="29004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17" name="Picture Placeholder 5"/>
          <p:cNvSpPr>
            <a:spLocks noGrp="1"/>
          </p:cNvSpPr>
          <p:nvPr>
            <p:ph type="pic" sz="quarter" idx="57"/>
          </p:nvPr>
        </p:nvSpPr>
        <p:spPr>
          <a:xfrm>
            <a:off x="3260885" y="1095500"/>
            <a:ext cx="1188720" cy="1188720"/>
          </a:xfrm>
          <a:prstGeom prst="rect">
            <a:avLst/>
          </a:prstGeom>
        </p:spPr>
        <p:txBody>
          <a:bodyPr/>
          <a:lstStyle>
            <a:lvl1pPr marL="0" indent="0" algn="ctr">
              <a:buNone/>
              <a:defRPr/>
            </a:lvl1pPr>
          </a:lstStyle>
          <a:p>
            <a:endParaRPr lang="en-US" dirty="0"/>
          </a:p>
        </p:txBody>
      </p:sp>
      <p:sp>
        <p:nvSpPr>
          <p:cNvPr id="18" name="Text Placeholder 7"/>
          <p:cNvSpPr>
            <a:spLocks noGrp="1"/>
          </p:cNvSpPr>
          <p:nvPr>
            <p:ph type="body" sz="quarter" idx="58"/>
          </p:nvPr>
        </p:nvSpPr>
        <p:spPr>
          <a:xfrm>
            <a:off x="3260885" y="22885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19" name="Text Placeholder 9"/>
          <p:cNvSpPr>
            <a:spLocks noGrp="1"/>
          </p:cNvSpPr>
          <p:nvPr>
            <p:ph type="body" sz="quarter" idx="59"/>
          </p:nvPr>
        </p:nvSpPr>
        <p:spPr>
          <a:xfrm>
            <a:off x="3260885" y="29004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20" name="Picture Placeholder 5"/>
          <p:cNvSpPr>
            <a:spLocks noGrp="1"/>
          </p:cNvSpPr>
          <p:nvPr>
            <p:ph type="pic" sz="quarter" idx="60"/>
          </p:nvPr>
        </p:nvSpPr>
        <p:spPr>
          <a:xfrm>
            <a:off x="4666686" y="1095500"/>
            <a:ext cx="1188720" cy="1188720"/>
          </a:xfrm>
          <a:prstGeom prst="rect">
            <a:avLst/>
          </a:prstGeom>
        </p:spPr>
        <p:txBody>
          <a:bodyPr/>
          <a:lstStyle>
            <a:lvl1pPr marL="0" indent="0" algn="ctr">
              <a:buNone/>
              <a:defRPr/>
            </a:lvl1pPr>
          </a:lstStyle>
          <a:p>
            <a:endParaRPr lang="en-US" dirty="0"/>
          </a:p>
        </p:txBody>
      </p:sp>
      <p:sp>
        <p:nvSpPr>
          <p:cNvPr id="21" name="Text Placeholder 7"/>
          <p:cNvSpPr>
            <a:spLocks noGrp="1"/>
          </p:cNvSpPr>
          <p:nvPr>
            <p:ph type="body" sz="quarter" idx="61"/>
          </p:nvPr>
        </p:nvSpPr>
        <p:spPr>
          <a:xfrm>
            <a:off x="4666686" y="22885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22" name="Text Placeholder 9"/>
          <p:cNvSpPr>
            <a:spLocks noGrp="1"/>
          </p:cNvSpPr>
          <p:nvPr>
            <p:ph type="body" sz="quarter" idx="62"/>
          </p:nvPr>
        </p:nvSpPr>
        <p:spPr>
          <a:xfrm>
            <a:off x="4666686" y="29004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23" name="Picture Placeholder 5"/>
          <p:cNvSpPr>
            <a:spLocks noGrp="1"/>
          </p:cNvSpPr>
          <p:nvPr>
            <p:ph type="pic" sz="quarter" idx="63"/>
          </p:nvPr>
        </p:nvSpPr>
        <p:spPr>
          <a:xfrm>
            <a:off x="6072487" y="1095500"/>
            <a:ext cx="1188720" cy="1188720"/>
          </a:xfrm>
          <a:prstGeom prst="rect">
            <a:avLst/>
          </a:prstGeom>
        </p:spPr>
        <p:txBody>
          <a:bodyPr/>
          <a:lstStyle>
            <a:lvl1pPr marL="0" indent="0" algn="ctr">
              <a:buNone/>
              <a:defRPr/>
            </a:lvl1pPr>
          </a:lstStyle>
          <a:p>
            <a:endParaRPr lang="en-US" dirty="0"/>
          </a:p>
        </p:txBody>
      </p:sp>
      <p:sp>
        <p:nvSpPr>
          <p:cNvPr id="24" name="Text Placeholder 7"/>
          <p:cNvSpPr>
            <a:spLocks noGrp="1"/>
          </p:cNvSpPr>
          <p:nvPr>
            <p:ph type="body" sz="quarter" idx="64"/>
          </p:nvPr>
        </p:nvSpPr>
        <p:spPr>
          <a:xfrm>
            <a:off x="6072487" y="22885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25" name="Text Placeholder 9"/>
          <p:cNvSpPr>
            <a:spLocks noGrp="1"/>
          </p:cNvSpPr>
          <p:nvPr>
            <p:ph type="body" sz="quarter" idx="65"/>
          </p:nvPr>
        </p:nvSpPr>
        <p:spPr>
          <a:xfrm>
            <a:off x="6072487" y="29004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29" name="Picture Placeholder 5"/>
          <p:cNvSpPr>
            <a:spLocks noGrp="1"/>
          </p:cNvSpPr>
          <p:nvPr>
            <p:ph type="pic" sz="quarter" idx="66"/>
          </p:nvPr>
        </p:nvSpPr>
        <p:spPr>
          <a:xfrm>
            <a:off x="7478288" y="1095500"/>
            <a:ext cx="1188720" cy="1188720"/>
          </a:xfrm>
          <a:prstGeom prst="rect">
            <a:avLst/>
          </a:prstGeom>
        </p:spPr>
        <p:txBody>
          <a:bodyPr/>
          <a:lstStyle>
            <a:lvl1pPr marL="0" indent="0" algn="ctr">
              <a:buNone/>
              <a:defRPr/>
            </a:lvl1pPr>
          </a:lstStyle>
          <a:p>
            <a:endParaRPr lang="en-US" dirty="0"/>
          </a:p>
        </p:txBody>
      </p:sp>
      <p:sp>
        <p:nvSpPr>
          <p:cNvPr id="30" name="Text Placeholder 7"/>
          <p:cNvSpPr>
            <a:spLocks noGrp="1"/>
          </p:cNvSpPr>
          <p:nvPr>
            <p:ph type="body" sz="quarter" idx="67"/>
          </p:nvPr>
        </p:nvSpPr>
        <p:spPr>
          <a:xfrm>
            <a:off x="7478288" y="22885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31" name="Text Placeholder 9"/>
          <p:cNvSpPr>
            <a:spLocks noGrp="1"/>
          </p:cNvSpPr>
          <p:nvPr>
            <p:ph type="body" sz="quarter" idx="68"/>
          </p:nvPr>
        </p:nvSpPr>
        <p:spPr>
          <a:xfrm>
            <a:off x="7478288" y="29004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32" name="Picture Placeholder 5"/>
          <p:cNvSpPr>
            <a:spLocks noGrp="1"/>
          </p:cNvSpPr>
          <p:nvPr>
            <p:ph type="pic" sz="quarter" idx="69"/>
          </p:nvPr>
        </p:nvSpPr>
        <p:spPr>
          <a:xfrm>
            <a:off x="449283" y="3686300"/>
            <a:ext cx="1188720" cy="1188720"/>
          </a:xfrm>
          <a:prstGeom prst="rect">
            <a:avLst/>
          </a:prstGeom>
        </p:spPr>
        <p:txBody>
          <a:bodyPr/>
          <a:lstStyle>
            <a:lvl1pPr marL="0" indent="0" algn="ctr">
              <a:buNone/>
              <a:defRPr/>
            </a:lvl1pPr>
          </a:lstStyle>
          <a:p>
            <a:endParaRPr lang="en-US" dirty="0"/>
          </a:p>
        </p:txBody>
      </p:sp>
      <p:sp>
        <p:nvSpPr>
          <p:cNvPr id="33" name="Text Placeholder 7"/>
          <p:cNvSpPr>
            <a:spLocks noGrp="1"/>
          </p:cNvSpPr>
          <p:nvPr>
            <p:ph type="body" sz="quarter" idx="70"/>
          </p:nvPr>
        </p:nvSpPr>
        <p:spPr>
          <a:xfrm>
            <a:off x="449283" y="48793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34" name="Text Placeholder 9"/>
          <p:cNvSpPr>
            <a:spLocks noGrp="1"/>
          </p:cNvSpPr>
          <p:nvPr>
            <p:ph type="body" sz="quarter" idx="71"/>
          </p:nvPr>
        </p:nvSpPr>
        <p:spPr>
          <a:xfrm>
            <a:off x="449283" y="54912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35" name="Picture Placeholder 5"/>
          <p:cNvSpPr>
            <a:spLocks noGrp="1"/>
          </p:cNvSpPr>
          <p:nvPr>
            <p:ph type="pic" sz="quarter" idx="72"/>
          </p:nvPr>
        </p:nvSpPr>
        <p:spPr>
          <a:xfrm>
            <a:off x="1855084" y="3686300"/>
            <a:ext cx="1188720" cy="1188720"/>
          </a:xfrm>
          <a:prstGeom prst="rect">
            <a:avLst/>
          </a:prstGeom>
        </p:spPr>
        <p:txBody>
          <a:bodyPr/>
          <a:lstStyle>
            <a:lvl1pPr marL="0" indent="0" algn="ctr">
              <a:buNone/>
              <a:defRPr/>
            </a:lvl1pPr>
          </a:lstStyle>
          <a:p>
            <a:endParaRPr lang="en-US" dirty="0"/>
          </a:p>
        </p:txBody>
      </p:sp>
      <p:sp>
        <p:nvSpPr>
          <p:cNvPr id="36" name="Text Placeholder 7"/>
          <p:cNvSpPr>
            <a:spLocks noGrp="1"/>
          </p:cNvSpPr>
          <p:nvPr>
            <p:ph type="body" sz="quarter" idx="73"/>
          </p:nvPr>
        </p:nvSpPr>
        <p:spPr>
          <a:xfrm>
            <a:off x="1855084" y="48793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37" name="Text Placeholder 9"/>
          <p:cNvSpPr>
            <a:spLocks noGrp="1"/>
          </p:cNvSpPr>
          <p:nvPr>
            <p:ph type="body" sz="quarter" idx="74"/>
          </p:nvPr>
        </p:nvSpPr>
        <p:spPr>
          <a:xfrm>
            <a:off x="1855084" y="54912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38" name="Picture Placeholder 5"/>
          <p:cNvSpPr>
            <a:spLocks noGrp="1"/>
          </p:cNvSpPr>
          <p:nvPr>
            <p:ph type="pic" sz="quarter" idx="75"/>
          </p:nvPr>
        </p:nvSpPr>
        <p:spPr>
          <a:xfrm>
            <a:off x="3260885" y="3686300"/>
            <a:ext cx="1188720" cy="1188720"/>
          </a:xfrm>
          <a:prstGeom prst="rect">
            <a:avLst/>
          </a:prstGeom>
        </p:spPr>
        <p:txBody>
          <a:bodyPr/>
          <a:lstStyle>
            <a:lvl1pPr marL="0" indent="0" algn="ctr">
              <a:buNone/>
              <a:defRPr/>
            </a:lvl1pPr>
          </a:lstStyle>
          <a:p>
            <a:endParaRPr lang="en-US" dirty="0"/>
          </a:p>
        </p:txBody>
      </p:sp>
      <p:sp>
        <p:nvSpPr>
          <p:cNvPr id="39" name="Text Placeholder 7"/>
          <p:cNvSpPr>
            <a:spLocks noGrp="1"/>
          </p:cNvSpPr>
          <p:nvPr>
            <p:ph type="body" sz="quarter" idx="76"/>
          </p:nvPr>
        </p:nvSpPr>
        <p:spPr>
          <a:xfrm>
            <a:off x="3260885" y="48793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40" name="Text Placeholder 9"/>
          <p:cNvSpPr>
            <a:spLocks noGrp="1"/>
          </p:cNvSpPr>
          <p:nvPr>
            <p:ph type="body" sz="quarter" idx="77"/>
          </p:nvPr>
        </p:nvSpPr>
        <p:spPr>
          <a:xfrm>
            <a:off x="3260885" y="54912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41" name="Picture Placeholder 5"/>
          <p:cNvSpPr>
            <a:spLocks noGrp="1"/>
          </p:cNvSpPr>
          <p:nvPr>
            <p:ph type="pic" sz="quarter" idx="78"/>
          </p:nvPr>
        </p:nvSpPr>
        <p:spPr>
          <a:xfrm>
            <a:off x="4666686" y="3686300"/>
            <a:ext cx="1188720" cy="1188720"/>
          </a:xfrm>
          <a:prstGeom prst="rect">
            <a:avLst/>
          </a:prstGeom>
        </p:spPr>
        <p:txBody>
          <a:bodyPr/>
          <a:lstStyle>
            <a:lvl1pPr marL="0" indent="0" algn="ctr">
              <a:buNone/>
              <a:defRPr/>
            </a:lvl1pPr>
          </a:lstStyle>
          <a:p>
            <a:endParaRPr lang="en-US" dirty="0"/>
          </a:p>
        </p:txBody>
      </p:sp>
      <p:sp>
        <p:nvSpPr>
          <p:cNvPr id="42" name="Text Placeholder 7"/>
          <p:cNvSpPr>
            <a:spLocks noGrp="1"/>
          </p:cNvSpPr>
          <p:nvPr>
            <p:ph type="body" sz="quarter" idx="79"/>
          </p:nvPr>
        </p:nvSpPr>
        <p:spPr>
          <a:xfrm>
            <a:off x="4666686" y="48793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43" name="Text Placeholder 9"/>
          <p:cNvSpPr>
            <a:spLocks noGrp="1"/>
          </p:cNvSpPr>
          <p:nvPr>
            <p:ph type="body" sz="quarter" idx="80"/>
          </p:nvPr>
        </p:nvSpPr>
        <p:spPr>
          <a:xfrm>
            <a:off x="4666686" y="54912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44" name="Picture Placeholder 5"/>
          <p:cNvSpPr>
            <a:spLocks noGrp="1"/>
          </p:cNvSpPr>
          <p:nvPr>
            <p:ph type="pic" sz="quarter" idx="81"/>
          </p:nvPr>
        </p:nvSpPr>
        <p:spPr>
          <a:xfrm>
            <a:off x="6072487" y="3686300"/>
            <a:ext cx="1188720" cy="1188720"/>
          </a:xfrm>
          <a:prstGeom prst="rect">
            <a:avLst/>
          </a:prstGeom>
        </p:spPr>
        <p:txBody>
          <a:bodyPr/>
          <a:lstStyle>
            <a:lvl1pPr marL="0" indent="0" algn="ctr">
              <a:buNone/>
              <a:defRPr/>
            </a:lvl1pPr>
          </a:lstStyle>
          <a:p>
            <a:endParaRPr lang="en-US" dirty="0"/>
          </a:p>
        </p:txBody>
      </p:sp>
      <p:sp>
        <p:nvSpPr>
          <p:cNvPr id="45" name="Text Placeholder 7"/>
          <p:cNvSpPr>
            <a:spLocks noGrp="1"/>
          </p:cNvSpPr>
          <p:nvPr>
            <p:ph type="body" sz="quarter" idx="82"/>
          </p:nvPr>
        </p:nvSpPr>
        <p:spPr>
          <a:xfrm>
            <a:off x="6072487" y="48793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46" name="Text Placeholder 9"/>
          <p:cNvSpPr>
            <a:spLocks noGrp="1"/>
          </p:cNvSpPr>
          <p:nvPr>
            <p:ph type="body" sz="quarter" idx="83"/>
          </p:nvPr>
        </p:nvSpPr>
        <p:spPr>
          <a:xfrm>
            <a:off x="6072487" y="54912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
        <p:nvSpPr>
          <p:cNvPr id="47" name="Picture Placeholder 5"/>
          <p:cNvSpPr>
            <a:spLocks noGrp="1"/>
          </p:cNvSpPr>
          <p:nvPr>
            <p:ph type="pic" sz="quarter" idx="84"/>
          </p:nvPr>
        </p:nvSpPr>
        <p:spPr>
          <a:xfrm>
            <a:off x="7478288" y="3686300"/>
            <a:ext cx="1188720" cy="1188720"/>
          </a:xfrm>
          <a:prstGeom prst="rect">
            <a:avLst/>
          </a:prstGeom>
        </p:spPr>
        <p:txBody>
          <a:bodyPr/>
          <a:lstStyle>
            <a:lvl1pPr marL="0" indent="0" algn="ctr">
              <a:buNone/>
              <a:defRPr/>
            </a:lvl1pPr>
          </a:lstStyle>
          <a:p>
            <a:endParaRPr lang="en-US" dirty="0"/>
          </a:p>
        </p:txBody>
      </p:sp>
      <p:sp>
        <p:nvSpPr>
          <p:cNvPr id="48" name="Text Placeholder 7"/>
          <p:cNvSpPr>
            <a:spLocks noGrp="1"/>
          </p:cNvSpPr>
          <p:nvPr>
            <p:ph type="body" sz="quarter" idx="85"/>
          </p:nvPr>
        </p:nvSpPr>
        <p:spPr>
          <a:xfrm>
            <a:off x="7478288" y="4879309"/>
            <a:ext cx="1188720" cy="609600"/>
          </a:xfrm>
          <a:prstGeom prst="rect">
            <a:avLst/>
          </a:prstGeom>
          <a:solidFill>
            <a:schemeClr val="accent4"/>
          </a:solidFill>
        </p:spPr>
        <p:txBody>
          <a:bodyPr anchor="ctr"/>
          <a:lstStyle>
            <a:lvl1pPr marL="0" indent="0" algn="ctr">
              <a:buNone/>
              <a:defRPr sz="1000" b="1">
                <a:solidFill>
                  <a:schemeClr val="bg1"/>
                </a:solidFill>
              </a:defRPr>
            </a:lvl1pPr>
          </a:lstStyle>
          <a:p>
            <a:pPr lvl="0"/>
            <a:endParaRPr lang="en-US" dirty="0"/>
          </a:p>
        </p:txBody>
      </p:sp>
      <p:sp>
        <p:nvSpPr>
          <p:cNvPr id="49" name="Text Placeholder 9"/>
          <p:cNvSpPr>
            <a:spLocks noGrp="1"/>
          </p:cNvSpPr>
          <p:nvPr>
            <p:ph type="body" sz="quarter" idx="86"/>
          </p:nvPr>
        </p:nvSpPr>
        <p:spPr>
          <a:xfrm>
            <a:off x="7478288" y="5491290"/>
            <a:ext cx="1188720" cy="609600"/>
          </a:xfrm>
          <a:prstGeom prst="rect">
            <a:avLst/>
          </a:prstGeom>
        </p:spPr>
        <p:txBody>
          <a:bodyPr/>
          <a:lstStyle>
            <a:lvl1pPr marL="0" indent="0">
              <a:buNone/>
              <a:defRPr sz="800"/>
            </a:lvl1pPr>
            <a:lvl2pPr marL="341313" indent="0">
              <a:buNone/>
              <a:defRPr sz="1000"/>
            </a:lvl2pPr>
            <a:lvl3pPr marL="688975" indent="0">
              <a:buNone/>
              <a:defRPr sz="1000"/>
            </a:lvl3pPr>
            <a:lvl4pPr marL="1030287" indent="0">
              <a:buNone/>
              <a:defRPr sz="1000"/>
            </a:lvl4pPr>
            <a:lvl5pPr marL="1371600" indent="0">
              <a:buNone/>
              <a:defRPr sz="1000"/>
            </a:lvl5pPr>
          </a:lstStyle>
          <a:p>
            <a:pPr lvl="0"/>
            <a:endParaRPr lang="en-US" dirty="0"/>
          </a:p>
        </p:txBody>
      </p:sp>
    </p:spTree>
    <p:extLst>
      <p:ext uri="{BB962C8B-B14F-4D97-AF65-F5344CB8AC3E}">
        <p14:creationId xmlns:p14="http://schemas.microsoft.com/office/powerpoint/2010/main" val="2697605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ient Experience">
    <p:spTree>
      <p:nvGrpSpPr>
        <p:cNvPr id="1" name=""/>
        <p:cNvGrpSpPr/>
        <p:nvPr/>
      </p:nvGrpSpPr>
      <p:grpSpPr>
        <a:xfrm>
          <a:off x="0" y="0"/>
          <a:ext cx="0" cy="0"/>
          <a:chOff x="0" y="0"/>
          <a:chExt cx="0" cy="0"/>
        </a:xfrm>
      </p:grpSpPr>
      <p:sp>
        <p:nvSpPr>
          <p:cNvPr id="3" name="Text Placeholder 5"/>
          <p:cNvSpPr>
            <a:spLocks noGrp="1"/>
          </p:cNvSpPr>
          <p:nvPr>
            <p:ph type="body" sz="quarter" idx="50" hasCustomPrompt="1"/>
          </p:nvPr>
        </p:nvSpPr>
        <p:spPr>
          <a:xfrm>
            <a:off x="0" y="121025"/>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title style</a:t>
            </a:r>
          </a:p>
        </p:txBody>
      </p:sp>
      <p:sp>
        <p:nvSpPr>
          <p:cNvPr id="4" name="Rectangle 3"/>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Text Placeholder 4"/>
          <p:cNvSpPr>
            <a:spLocks noGrp="1"/>
          </p:cNvSpPr>
          <p:nvPr>
            <p:ph type="body" sz="quarter" idx="19"/>
          </p:nvPr>
        </p:nvSpPr>
        <p:spPr>
          <a:xfrm>
            <a:off x="457200" y="990600"/>
            <a:ext cx="8229600" cy="914400"/>
          </a:xfrm>
          <a:prstGeom prst="rect">
            <a:avLst/>
          </a:prstGeom>
        </p:spPr>
        <p:txBody>
          <a:bodyPr/>
          <a:lstStyle>
            <a:lvl1pPr marL="0" indent="0">
              <a:buNone/>
              <a:defRPr sz="2000" b="1"/>
            </a:lvl1pPr>
            <a:lvl2pPr marL="341313" indent="0">
              <a:buNone/>
              <a:defRPr sz="1800"/>
            </a:lvl2pPr>
            <a:lvl3pPr marL="688975" indent="0">
              <a:buNone/>
              <a:defRPr sz="1600"/>
            </a:lvl3pPr>
            <a:lvl4pPr marL="1030287" indent="0">
              <a:buNone/>
              <a:defRPr sz="1400"/>
            </a:lvl4pPr>
            <a:lvl5pPr marL="1371600" indent="0">
              <a:buNone/>
              <a:defRPr sz="1200"/>
            </a:lvl5pPr>
          </a:lstStyle>
          <a:p>
            <a:pPr lvl="0"/>
            <a:endParaRPr lang="en-US" dirty="0"/>
          </a:p>
        </p:txBody>
      </p:sp>
      <p:sp>
        <p:nvSpPr>
          <p:cNvPr id="7" name="Picture Placeholder 6"/>
          <p:cNvSpPr>
            <a:spLocks noGrp="1"/>
          </p:cNvSpPr>
          <p:nvPr>
            <p:ph type="pic" sz="quarter" idx="51"/>
          </p:nvPr>
        </p:nvSpPr>
        <p:spPr>
          <a:xfrm>
            <a:off x="457200" y="2133600"/>
            <a:ext cx="1828800" cy="1828800"/>
          </a:xfrm>
          <a:prstGeom prst="rect">
            <a:avLst/>
          </a:prstGeom>
        </p:spPr>
        <p:txBody>
          <a:bodyPr/>
          <a:lstStyle>
            <a:lvl1pPr marL="0" indent="0" algn="ctr">
              <a:buNone/>
              <a:defRPr/>
            </a:lvl1pPr>
          </a:lstStyle>
          <a:p>
            <a:endParaRPr lang="en-US" dirty="0"/>
          </a:p>
        </p:txBody>
      </p:sp>
      <p:sp>
        <p:nvSpPr>
          <p:cNvPr id="10" name="Text Placeholder 9"/>
          <p:cNvSpPr>
            <a:spLocks noGrp="1"/>
          </p:cNvSpPr>
          <p:nvPr>
            <p:ph type="body" sz="quarter" idx="53"/>
          </p:nvPr>
        </p:nvSpPr>
        <p:spPr>
          <a:xfrm>
            <a:off x="2286000" y="2133600"/>
            <a:ext cx="1828800" cy="1828800"/>
          </a:xfrm>
          <a:prstGeom prst="rect">
            <a:avLst/>
          </a:prstGeom>
        </p:spPr>
        <p:txBody>
          <a:bodyPr/>
          <a:lstStyle>
            <a:lvl1pPr marL="0" indent="0">
              <a:buNone/>
              <a:defRPr sz="1200" b="1">
                <a:solidFill>
                  <a:schemeClr val="accent1"/>
                </a:solidFill>
              </a:defRPr>
            </a:lvl1pPr>
            <a:lvl2pPr marL="341313" indent="0">
              <a:buNone/>
              <a:defRPr sz="1600"/>
            </a:lvl2pPr>
            <a:lvl3pPr marL="688975" indent="0">
              <a:buNone/>
              <a:defRPr sz="1400"/>
            </a:lvl3pPr>
            <a:lvl4pPr marL="1030287" indent="0">
              <a:buNone/>
              <a:defRPr sz="1200"/>
            </a:lvl4pPr>
            <a:lvl5pPr marL="1371600" indent="0">
              <a:buNone/>
              <a:defRPr sz="1100"/>
            </a:lvl5pPr>
          </a:lstStyle>
          <a:p>
            <a:pPr lvl="0"/>
            <a:endParaRPr lang="en-US" dirty="0"/>
          </a:p>
        </p:txBody>
      </p:sp>
      <p:sp>
        <p:nvSpPr>
          <p:cNvPr id="12" name="Text Placeholder 11"/>
          <p:cNvSpPr>
            <a:spLocks noGrp="1"/>
          </p:cNvSpPr>
          <p:nvPr>
            <p:ph type="body" sz="quarter" idx="54"/>
          </p:nvPr>
        </p:nvSpPr>
        <p:spPr>
          <a:xfrm>
            <a:off x="4114800" y="2133600"/>
            <a:ext cx="1828800" cy="1828800"/>
          </a:xfrm>
          <a:prstGeom prst="rect">
            <a:avLst/>
          </a:prstGeom>
        </p:spPr>
        <p:txBody>
          <a:bodyPr/>
          <a:lstStyle>
            <a:lvl1pPr marL="0" indent="0">
              <a:buNone/>
              <a:defRPr sz="1200"/>
            </a:lvl1pPr>
            <a:lvl2pPr marL="341313" indent="0">
              <a:buNone/>
              <a:defRPr sz="1200"/>
            </a:lvl2pPr>
            <a:lvl3pPr marL="688975" indent="0">
              <a:buNone/>
              <a:defRPr sz="1200"/>
            </a:lvl3pPr>
            <a:lvl4pPr marL="1030287" indent="0">
              <a:buNone/>
              <a:defRPr sz="1200"/>
            </a:lvl4pPr>
            <a:lvl5pPr marL="1371600" indent="0">
              <a:buNone/>
              <a:defRPr sz="1200"/>
            </a:lvl5pPr>
          </a:lstStyle>
          <a:p>
            <a:pPr lvl="0"/>
            <a:endParaRPr lang="en-US" dirty="0"/>
          </a:p>
        </p:txBody>
      </p:sp>
      <p:sp>
        <p:nvSpPr>
          <p:cNvPr id="14" name="Text Placeholder 13"/>
          <p:cNvSpPr>
            <a:spLocks noGrp="1"/>
          </p:cNvSpPr>
          <p:nvPr>
            <p:ph type="body" sz="quarter" idx="55"/>
          </p:nvPr>
        </p:nvSpPr>
        <p:spPr>
          <a:xfrm>
            <a:off x="5943600" y="2133600"/>
            <a:ext cx="2743200" cy="1828800"/>
          </a:xfrm>
          <a:prstGeom prst="rect">
            <a:avLst/>
          </a:prstGeom>
        </p:spPr>
        <p:txBody>
          <a:bodyPr/>
          <a:lstStyle>
            <a:lvl1pPr marL="0" indent="0">
              <a:buNone/>
              <a:defRPr sz="1200"/>
            </a:lvl1pPr>
            <a:lvl2pPr marL="341313" indent="0">
              <a:buNone/>
              <a:defRPr sz="1200"/>
            </a:lvl2pPr>
            <a:lvl3pPr marL="688975" indent="0">
              <a:buNone/>
              <a:defRPr sz="1200"/>
            </a:lvl3pPr>
            <a:lvl4pPr marL="1030287" indent="0">
              <a:buNone/>
              <a:defRPr sz="1200"/>
            </a:lvl4pPr>
            <a:lvl5pPr marL="1371600" indent="0">
              <a:buNone/>
              <a:defRPr sz="1200"/>
            </a:lvl5pPr>
          </a:lstStyle>
          <a:p>
            <a:pPr lvl="0"/>
            <a:endParaRPr lang="en-US" dirty="0"/>
          </a:p>
        </p:txBody>
      </p:sp>
      <p:sp>
        <p:nvSpPr>
          <p:cNvPr id="18" name="Picture Placeholder 6"/>
          <p:cNvSpPr>
            <a:spLocks noGrp="1"/>
          </p:cNvSpPr>
          <p:nvPr>
            <p:ph type="pic" sz="quarter" idx="56"/>
          </p:nvPr>
        </p:nvSpPr>
        <p:spPr>
          <a:xfrm>
            <a:off x="457200" y="4258235"/>
            <a:ext cx="1828800" cy="1828800"/>
          </a:xfrm>
          <a:prstGeom prst="rect">
            <a:avLst/>
          </a:prstGeom>
        </p:spPr>
        <p:txBody>
          <a:bodyPr/>
          <a:lstStyle>
            <a:lvl1pPr marL="0" indent="0" algn="ctr">
              <a:buNone/>
              <a:defRPr/>
            </a:lvl1pPr>
          </a:lstStyle>
          <a:p>
            <a:endParaRPr lang="en-US" dirty="0"/>
          </a:p>
        </p:txBody>
      </p:sp>
      <p:sp>
        <p:nvSpPr>
          <p:cNvPr id="19" name="Text Placeholder 9"/>
          <p:cNvSpPr>
            <a:spLocks noGrp="1"/>
          </p:cNvSpPr>
          <p:nvPr>
            <p:ph type="body" sz="quarter" idx="57"/>
          </p:nvPr>
        </p:nvSpPr>
        <p:spPr>
          <a:xfrm>
            <a:off x="2286000" y="4258235"/>
            <a:ext cx="1828800" cy="1828800"/>
          </a:xfrm>
          <a:prstGeom prst="rect">
            <a:avLst/>
          </a:prstGeom>
        </p:spPr>
        <p:txBody>
          <a:bodyPr/>
          <a:lstStyle>
            <a:lvl1pPr marL="0" indent="0">
              <a:buNone/>
              <a:defRPr sz="1200" b="1">
                <a:solidFill>
                  <a:schemeClr val="accent1"/>
                </a:solidFill>
              </a:defRPr>
            </a:lvl1pPr>
            <a:lvl2pPr marL="341313" indent="0">
              <a:buNone/>
              <a:defRPr sz="1600"/>
            </a:lvl2pPr>
            <a:lvl3pPr marL="688975" indent="0">
              <a:buNone/>
              <a:defRPr sz="1400"/>
            </a:lvl3pPr>
            <a:lvl4pPr marL="1030287" indent="0">
              <a:buNone/>
              <a:defRPr sz="1200"/>
            </a:lvl4pPr>
            <a:lvl5pPr marL="1371600" indent="0">
              <a:buNone/>
              <a:defRPr sz="1100"/>
            </a:lvl5pPr>
          </a:lstStyle>
          <a:p>
            <a:pPr lvl="0"/>
            <a:endParaRPr lang="en-US" dirty="0"/>
          </a:p>
        </p:txBody>
      </p:sp>
      <p:sp>
        <p:nvSpPr>
          <p:cNvPr id="20" name="Text Placeholder 11"/>
          <p:cNvSpPr>
            <a:spLocks noGrp="1"/>
          </p:cNvSpPr>
          <p:nvPr>
            <p:ph type="body" sz="quarter" idx="58"/>
          </p:nvPr>
        </p:nvSpPr>
        <p:spPr>
          <a:xfrm>
            <a:off x="4114800" y="4258235"/>
            <a:ext cx="1828800" cy="1828800"/>
          </a:xfrm>
          <a:prstGeom prst="rect">
            <a:avLst/>
          </a:prstGeom>
        </p:spPr>
        <p:txBody>
          <a:bodyPr/>
          <a:lstStyle>
            <a:lvl1pPr marL="0" indent="0">
              <a:buNone/>
              <a:defRPr sz="1200"/>
            </a:lvl1pPr>
            <a:lvl2pPr marL="341313" indent="0">
              <a:buNone/>
              <a:defRPr sz="1200"/>
            </a:lvl2pPr>
            <a:lvl3pPr marL="688975" indent="0">
              <a:buNone/>
              <a:defRPr sz="1200"/>
            </a:lvl3pPr>
            <a:lvl4pPr marL="1030287" indent="0">
              <a:buNone/>
              <a:defRPr sz="1200"/>
            </a:lvl4pPr>
            <a:lvl5pPr marL="1371600" indent="0">
              <a:buNone/>
              <a:defRPr sz="1200"/>
            </a:lvl5pPr>
          </a:lstStyle>
          <a:p>
            <a:pPr lvl="0"/>
            <a:endParaRPr lang="en-US" dirty="0"/>
          </a:p>
        </p:txBody>
      </p:sp>
      <p:sp>
        <p:nvSpPr>
          <p:cNvPr id="21" name="Text Placeholder 13"/>
          <p:cNvSpPr>
            <a:spLocks noGrp="1"/>
          </p:cNvSpPr>
          <p:nvPr>
            <p:ph type="body" sz="quarter" idx="59"/>
          </p:nvPr>
        </p:nvSpPr>
        <p:spPr>
          <a:xfrm>
            <a:off x="5943600" y="4258235"/>
            <a:ext cx="2743200" cy="1828800"/>
          </a:xfrm>
          <a:prstGeom prst="rect">
            <a:avLst/>
          </a:prstGeom>
        </p:spPr>
        <p:txBody>
          <a:bodyPr/>
          <a:lstStyle>
            <a:lvl1pPr marL="0" indent="0">
              <a:buNone/>
              <a:defRPr sz="1200"/>
            </a:lvl1pPr>
            <a:lvl2pPr marL="341313" indent="0">
              <a:buNone/>
              <a:defRPr sz="1200"/>
            </a:lvl2pPr>
            <a:lvl3pPr marL="688975" indent="0">
              <a:buNone/>
              <a:defRPr sz="1200"/>
            </a:lvl3pPr>
            <a:lvl4pPr marL="1030287" indent="0">
              <a:buNone/>
              <a:defRPr sz="1200"/>
            </a:lvl4pPr>
            <a:lvl5pPr marL="1371600" indent="0">
              <a:buNone/>
              <a:defRPr sz="1200"/>
            </a:lvl5pPr>
          </a:lstStyle>
          <a:p>
            <a:pPr lvl="0"/>
            <a:endParaRPr lang="en-US" dirty="0"/>
          </a:p>
        </p:txBody>
      </p:sp>
    </p:spTree>
    <p:extLst>
      <p:ext uri="{BB962C8B-B14F-4D97-AF65-F5344CB8AC3E}">
        <p14:creationId xmlns:p14="http://schemas.microsoft.com/office/powerpoint/2010/main" val="384027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a:off x="0" y="121025"/>
            <a:ext cx="9144000" cy="685800"/>
          </a:xfrm>
          <a:prstGeom prst="rect">
            <a:avLst/>
          </a:prstGeom>
          <a:solidFill>
            <a:schemeClr val="accent3"/>
          </a:solidFill>
          <a:ln>
            <a:noFill/>
          </a:ln>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title style</a:t>
            </a:r>
          </a:p>
        </p:txBody>
      </p:sp>
      <p:sp>
        <p:nvSpPr>
          <p:cNvPr id="4" name="Rectangle 3"/>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Picture Placeholder 5"/>
          <p:cNvSpPr>
            <a:spLocks noGrp="1"/>
          </p:cNvSpPr>
          <p:nvPr>
            <p:ph type="pic" sz="quarter" idx="19"/>
          </p:nvPr>
        </p:nvSpPr>
        <p:spPr>
          <a:xfrm>
            <a:off x="457200" y="1295400"/>
            <a:ext cx="1828800" cy="1188720"/>
          </a:xfrm>
          <a:prstGeom prst="rect">
            <a:avLst/>
          </a:prstGeom>
        </p:spPr>
        <p:txBody>
          <a:bodyPr/>
          <a:lstStyle>
            <a:lvl1pPr marL="0" indent="0" algn="ctr">
              <a:buNone/>
              <a:defRPr sz="1600"/>
            </a:lvl1pPr>
          </a:lstStyle>
          <a:p>
            <a:endParaRPr lang="en-US" dirty="0"/>
          </a:p>
        </p:txBody>
      </p:sp>
      <p:sp>
        <p:nvSpPr>
          <p:cNvPr id="7" name="Picture Placeholder 5"/>
          <p:cNvSpPr>
            <a:spLocks noGrp="1"/>
          </p:cNvSpPr>
          <p:nvPr>
            <p:ph type="pic" sz="quarter" idx="20"/>
          </p:nvPr>
        </p:nvSpPr>
        <p:spPr>
          <a:xfrm>
            <a:off x="6844553" y="1295400"/>
            <a:ext cx="1828800" cy="1188720"/>
          </a:xfrm>
          <a:prstGeom prst="rect">
            <a:avLst/>
          </a:prstGeom>
        </p:spPr>
        <p:txBody>
          <a:bodyPr/>
          <a:lstStyle>
            <a:lvl1pPr marL="0" indent="0" algn="ctr">
              <a:buNone/>
              <a:defRPr sz="1600"/>
            </a:lvl1pPr>
          </a:lstStyle>
          <a:p>
            <a:endParaRPr lang="en-US" dirty="0"/>
          </a:p>
        </p:txBody>
      </p:sp>
      <p:sp>
        <p:nvSpPr>
          <p:cNvPr id="8" name="Picture Placeholder 5"/>
          <p:cNvSpPr>
            <a:spLocks noGrp="1"/>
          </p:cNvSpPr>
          <p:nvPr>
            <p:ph type="pic" sz="quarter" idx="21"/>
          </p:nvPr>
        </p:nvSpPr>
        <p:spPr>
          <a:xfrm>
            <a:off x="2586318" y="1295400"/>
            <a:ext cx="1828800" cy="1188720"/>
          </a:xfrm>
          <a:prstGeom prst="rect">
            <a:avLst/>
          </a:prstGeom>
        </p:spPr>
        <p:txBody>
          <a:bodyPr/>
          <a:lstStyle>
            <a:lvl1pPr marL="0" indent="0" algn="ctr">
              <a:buNone/>
              <a:defRPr sz="1600"/>
            </a:lvl1pPr>
          </a:lstStyle>
          <a:p>
            <a:endParaRPr lang="en-US" dirty="0"/>
          </a:p>
        </p:txBody>
      </p:sp>
      <p:sp>
        <p:nvSpPr>
          <p:cNvPr id="9" name="Picture Placeholder 5"/>
          <p:cNvSpPr>
            <a:spLocks noGrp="1"/>
          </p:cNvSpPr>
          <p:nvPr>
            <p:ph type="pic" sz="quarter" idx="22"/>
          </p:nvPr>
        </p:nvSpPr>
        <p:spPr>
          <a:xfrm>
            <a:off x="4715436" y="1295400"/>
            <a:ext cx="1828800" cy="1188720"/>
          </a:xfrm>
          <a:prstGeom prst="rect">
            <a:avLst/>
          </a:prstGeom>
        </p:spPr>
        <p:txBody>
          <a:bodyPr/>
          <a:lstStyle>
            <a:lvl1pPr marL="0" indent="0" algn="ctr">
              <a:buNone/>
              <a:defRPr sz="1600"/>
            </a:lvl1pPr>
          </a:lstStyle>
          <a:p>
            <a:endParaRPr lang="en-US" dirty="0"/>
          </a:p>
        </p:txBody>
      </p:sp>
      <p:sp>
        <p:nvSpPr>
          <p:cNvPr id="10" name="Picture Placeholder 5"/>
          <p:cNvSpPr>
            <a:spLocks noGrp="1"/>
          </p:cNvSpPr>
          <p:nvPr>
            <p:ph type="pic" sz="quarter" idx="23"/>
          </p:nvPr>
        </p:nvSpPr>
        <p:spPr>
          <a:xfrm>
            <a:off x="452718" y="2971800"/>
            <a:ext cx="1828800" cy="1188720"/>
          </a:xfrm>
          <a:prstGeom prst="rect">
            <a:avLst/>
          </a:prstGeom>
        </p:spPr>
        <p:txBody>
          <a:bodyPr/>
          <a:lstStyle>
            <a:lvl1pPr marL="0" indent="0" algn="ctr">
              <a:buNone/>
              <a:defRPr sz="1600"/>
            </a:lvl1pPr>
          </a:lstStyle>
          <a:p>
            <a:endParaRPr lang="en-US" dirty="0"/>
          </a:p>
        </p:txBody>
      </p:sp>
      <p:sp>
        <p:nvSpPr>
          <p:cNvPr id="11" name="Picture Placeholder 5"/>
          <p:cNvSpPr>
            <a:spLocks noGrp="1"/>
          </p:cNvSpPr>
          <p:nvPr>
            <p:ph type="pic" sz="quarter" idx="24"/>
          </p:nvPr>
        </p:nvSpPr>
        <p:spPr>
          <a:xfrm>
            <a:off x="6840071" y="2971800"/>
            <a:ext cx="1828800" cy="1188720"/>
          </a:xfrm>
          <a:prstGeom prst="rect">
            <a:avLst/>
          </a:prstGeom>
        </p:spPr>
        <p:txBody>
          <a:bodyPr/>
          <a:lstStyle>
            <a:lvl1pPr marL="0" indent="0" algn="ctr">
              <a:buNone/>
              <a:defRPr sz="1600"/>
            </a:lvl1pPr>
          </a:lstStyle>
          <a:p>
            <a:endParaRPr lang="en-US" dirty="0"/>
          </a:p>
        </p:txBody>
      </p:sp>
      <p:sp>
        <p:nvSpPr>
          <p:cNvPr id="12" name="Picture Placeholder 5"/>
          <p:cNvSpPr>
            <a:spLocks noGrp="1"/>
          </p:cNvSpPr>
          <p:nvPr>
            <p:ph type="pic" sz="quarter" idx="25"/>
          </p:nvPr>
        </p:nvSpPr>
        <p:spPr>
          <a:xfrm>
            <a:off x="2581836" y="2971800"/>
            <a:ext cx="1828800" cy="1188720"/>
          </a:xfrm>
          <a:prstGeom prst="rect">
            <a:avLst/>
          </a:prstGeom>
        </p:spPr>
        <p:txBody>
          <a:bodyPr/>
          <a:lstStyle>
            <a:lvl1pPr marL="0" indent="0" algn="ctr">
              <a:buNone/>
              <a:defRPr sz="1600"/>
            </a:lvl1pPr>
          </a:lstStyle>
          <a:p>
            <a:endParaRPr lang="en-US" dirty="0"/>
          </a:p>
        </p:txBody>
      </p:sp>
      <p:sp>
        <p:nvSpPr>
          <p:cNvPr id="13" name="Picture Placeholder 5"/>
          <p:cNvSpPr>
            <a:spLocks noGrp="1"/>
          </p:cNvSpPr>
          <p:nvPr>
            <p:ph type="pic" sz="quarter" idx="26"/>
          </p:nvPr>
        </p:nvSpPr>
        <p:spPr>
          <a:xfrm>
            <a:off x="4710954" y="2971800"/>
            <a:ext cx="1828800" cy="1188720"/>
          </a:xfrm>
          <a:prstGeom prst="rect">
            <a:avLst/>
          </a:prstGeom>
        </p:spPr>
        <p:txBody>
          <a:bodyPr/>
          <a:lstStyle>
            <a:lvl1pPr marL="0" indent="0" algn="ctr">
              <a:buNone/>
              <a:defRPr sz="1600"/>
            </a:lvl1pPr>
          </a:lstStyle>
          <a:p>
            <a:endParaRPr lang="en-US" dirty="0"/>
          </a:p>
        </p:txBody>
      </p:sp>
      <p:sp>
        <p:nvSpPr>
          <p:cNvPr id="14" name="Picture Placeholder 5"/>
          <p:cNvSpPr>
            <a:spLocks noGrp="1"/>
          </p:cNvSpPr>
          <p:nvPr>
            <p:ph type="pic" sz="quarter" idx="27"/>
          </p:nvPr>
        </p:nvSpPr>
        <p:spPr>
          <a:xfrm>
            <a:off x="452718" y="4648200"/>
            <a:ext cx="1828800" cy="1188720"/>
          </a:xfrm>
          <a:prstGeom prst="rect">
            <a:avLst/>
          </a:prstGeom>
        </p:spPr>
        <p:txBody>
          <a:bodyPr/>
          <a:lstStyle>
            <a:lvl1pPr marL="0" indent="0" algn="ctr">
              <a:buNone/>
              <a:defRPr sz="1600"/>
            </a:lvl1pPr>
          </a:lstStyle>
          <a:p>
            <a:endParaRPr lang="en-US" dirty="0"/>
          </a:p>
        </p:txBody>
      </p:sp>
      <p:sp>
        <p:nvSpPr>
          <p:cNvPr id="15" name="Picture Placeholder 5"/>
          <p:cNvSpPr>
            <a:spLocks noGrp="1"/>
          </p:cNvSpPr>
          <p:nvPr>
            <p:ph type="pic" sz="quarter" idx="28"/>
          </p:nvPr>
        </p:nvSpPr>
        <p:spPr>
          <a:xfrm>
            <a:off x="6840071" y="4648200"/>
            <a:ext cx="1828800" cy="1188720"/>
          </a:xfrm>
          <a:prstGeom prst="rect">
            <a:avLst/>
          </a:prstGeom>
        </p:spPr>
        <p:txBody>
          <a:bodyPr/>
          <a:lstStyle>
            <a:lvl1pPr marL="0" indent="0" algn="ctr">
              <a:buNone/>
              <a:defRPr sz="1600"/>
            </a:lvl1pPr>
          </a:lstStyle>
          <a:p>
            <a:endParaRPr lang="en-US" dirty="0"/>
          </a:p>
        </p:txBody>
      </p:sp>
      <p:sp>
        <p:nvSpPr>
          <p:cNvPr id="16" name="Picture Placeholder 5"/>
          <p:cNvSpPr>
            <a:spLocks noGrp="1"/>
          </p:cNvSpPr>
          <p:nvPr>
            <p:ph type="pic" sz="quarter" idx="29"/>
          </p:nvPr>
        </p:nvSpPr>
        <p:spPr>
          <a:xfrm>
            <a:off x="2581836" y="4648200"/>
            <a:ext cx="1828800" cy="1188720"/>
          </a:xfrm>
          <a:prstGeom prst="rect">
            <a:avLst/>
          </a:prstGeom>
        </p:spPr>
        <p:txBody>
          <a:bodyPr/>
          <a:lstStyle>
            <a:lvl1pPr marL="0" indent="0" algn="ctr">
              <a:buNone/>
              <a:defRPr sz="1600"/>
            </a:lvl1pPr>
          </a:lstStyle>
          <a:p>
            <a:endParaRPr lang="en-US" dirty="0"/>
          </a:p>
        </p:txBody>
      </p:sp>
      <p:sp>
        <p:nvSpPr>
          <p:cNvPr id="17" name="Picture Placeholder 5"/>
          <p:cNvSpPr>
            <a:spLocks noGrp="1"/>
          </p:cNvSpPr>
          <p:nvPr>
            <p:ph type="pic" sz="quarter" idx="30"/>
          </p:nvPr>
        </p:nvSpPr>
        <p:spPr>
          <a:xfrm>
            <a:off x="4710954" y="4648200"/>
            <a:ext cx="1828800" cy="1188720"/>
          </a:xfrm>
          <a:prstGeom prst="rect">
            <a:avLst/>
          </a:prstGeom>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530235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 name="Text Placeholder 5"/>
          <p:cNvSpPr>
            <a:spLocks noGrp="1"/>
          </p:cNvSpPr>
          <p:nvPr>
            <p:ph type="body" sz="quarter" idx="50" hasCustomPrompt="1"/>
          </p:nvPr>
        </p:nvSpPr>
        <p:spPr>
          <a:xfrm>
            <a:off x="0" y="121025"/>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title style</a:t>
            </a:r>
          </a:p>
        </p:txBody>
      </p:sp>
      <p:sp>
        <p:nvSpPr>
          <p:cNvPr id="4" name="Rectangle 3"/>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Picture Placeholder 5"/>
          <p:cNvSpPr>
            <a:spLocks noGrp="1"/>
          </p:cNvSpPr>
          <p:nvPr>
            <p:ph type="pic" sz="quarter" idx="51"/>
          </p:nvPr>
        </p:nvSpPr>
        <p:spPr>
          <a:xfrm>
            <a:off x="777240" y="1295400"/>
            <a:ext cx="914400" cy="914400"/>
          </a:xfrm>
          <a:prstGeom prst="rect">
            <a:avLst/>
          </a:prstGeom>
        </p:spPr>
        <p:txBody>
          <a:bodyPr/>
          <a:lstStyle>
            <a:lvl1pPr marL="0" indent="0" algn="ctr">
              <a:buNone/>
              <a:defRPr sz="1400"/>
            </a:lvl1pPr>
          </a:lstStyle>
          <a:p>
            <a:endParaRPr lang="en-US" dirty="0"/>
          </a:p>
        </p:txBody>
      </p:sp>
      <p:sp>
        <p:nvSpPr>
          <p:cNvPr id="9" name="Text Placeholder 17"/>
          <p:cNvSpPr>
            <a:spLocks noGrp="1"/>
          </p:cNvSpPr>
          <p:nvPr>
            <p:ph type="body" sz="quarter" idx="10" hasCustomPrompt="1"/>
          </p:nvPr>
        </p:nvSpPr>
        <p:spPr>
          <a:xfrm>
            <a:off x="457200" y="2286000"/>
            <a:ext cx="1554480" cy="914400"/>
          </a:xfrm>
          <a:prstGeom prst="rect">
            <a:avLst/>
          </a:prstGeom>
        </p:spPr>
        <p:txBody>
          <a:bodyPr/>
          <a:lstStyle>
            <a:lvl1pPr marL="0" indent="0" algn="ctr">
              <a:spcBef>
                <a:spcPts val="0"/>
              </a:spcBef>
              <a:buNone/>
              <a:defRPr sz="1000" b="0" baseline="0">
                <a:solidFill>
                  <a:schemeClr val="bg2"/>
                </a:solidFill>
              </a:defRPr>
            </a:lvl1pPr>
          </a:lstStyle>
          <a:p>
            <a:pPr lvl="0"/>
            <a:r>
              <a:rPr lang="en-US" dirty="0"/>
              <a:t>Click to edit attorney name</a:t>
            </a:r>
          </a:p>
        </p:txBody>
      </p:sp>
      <p:sp>
        <p:nvSpPr>
          <p:cNvPr id="14" name="Picture Placeholder 5"/>
          <p:cNvSpPr>
            <a:spLocks noGrp="1"/>
          </p:cNvSpPr>
          <p:nvPr>
            <p:ph type="pic" sz="quarter" idx="52"/>
          </p:nvPr>
        </p:nvSpPr>
        <p:spPr>
          <a:xfrm>
            <a:off x="2443779" y="1295400"/>
            <a:ext cx="914400" cy="914400"/>
          </a:xfrm>
          <a:prstGeom prst="rect">
            <a:avLst/>
          </a:prstGeom>
        </p:spPr>
        <p:txBody>
          <a:bodyPr/>
          <a:lstStyle>
            <a:lvl1pPr marL="0" indent="0" algn="ctr">
              <a:buNone/>
              <a:defRPr sz="1400"/>
            </a:lvl1pPr>
          </a:lstStyle>
          <a:p>
            <a:endParaRPr lang="en-US" dirty="0"/>
          </a:p>
        </p:txBody>
      </p:sp>
      <p:sp>
        <p:nvSpPr>
          <p:cNvPr id="17" name="Picture Placeholder 5"/>
          <p:cNvSpPr>
            <a:spLocks noGrp="1"/>
          </p:cNvSpPr>
          <p:nvPr>
            <p:ph type="pic" sz="quarter" idx="55"/>
          </p:nvPr>
        </p:nvSpPr>
        <p:spPr>
          <a:xfrm>
            <a:off x="5776857" y="1295400"/>
            <a:ext cx="914400" cy="914400"/>
          </a:xfrm>
          <a:prstGeom prst="rect">
            <a:avLst/>
          </a:prstGeom>
        </p:spPr>
        <p:txBody>
          <a:bodyPr/>
          <a:lstStyle>
            <a:lvl1pPr marL="0" indent="0" algn="ctr">
              <a:buNone/>
              <a:defRPr sz="1400"/>
            </a:lvl1pPr>
          </a:lstStyle>
          <a:p>
            <a:endParaRPr lang="en-US" dirty="0"/>
          </a:p>
        </p:txBody>
      </p:sp>
      <p:sp>
        <p:nvSpPr>
          <p:cNvPr id="20" name="Picture Placeholder 5"/>
          <p:cNvSpPr>
            <a:spLocks noGrp="1"/>
          </p:cNvSpPr>
          <p:nvPr>
            <p:ph type="pic" sz="quarter" idx="58"/>
          </p:nvPr>
        </p:nvSpPr>
        <p:spPr>
          <a:xfrm>
            <a:off x="7443395" y="1295400"/>
            <a:ext cx="914400" cy="914400"/>
          </a:xfrm>
          <a:prstGeom prst="rect">
            <a:avLst/>
          </a:prstGeom>
        </p:spPr>
        <p:txBody>
          <a:bodyPr/>
          <a:lstStyle>
            <a:lvl1pPr marL="0" indent="0" algn="ctr">
              <a:buNone/>
              <a:defRPr sz="1400"/>
            </a:lvl1pPr>
          </a:lstStyle>
          <a:p>
            <a:endParaRPr lang="en-US" dirty="0"/>
          </a:p>
        </p:txBody>
      </p:sp>
      <p:sp>
        <p:nvSpPr>
          <p:cNvPr id="23" name="Picture Placeholder 5"/>
          <p:cNvSpPr>
            <a:spLocks noGrp="1"/>
          </p:cNvSpPr>
          <p:nvPr>
            <p:ph type="pic" sz="quarter" idx="59"/>
          </p:nvPr>
        </p:nvSpPr>
        <p:spPr>
          <a:xfrm>
            <a:off x="4110318" y="1295400"/>
            <a:ext cx="914400" cy="914400"/>
          </a:xfrm>
          <a:prstGeom prst="rect">
            <a:avLst/>
          </a:prstGeom>
        </p:spPr>
        <p:txBody>
          <a:bodyPr/>
          <a:lstStyle>
            <a:lvl1pPr marL="0" indent="0" algn="ctr">
              <a:buNone/>
              <a:defRPr sz="1400"/>
            </a:lvl1pPr>
          </a:lstStyle>
          <a:p>
            <a:endParaRPr lang="en-US" dirty="0"/>
          </a:p>
        </p:txBody>
      </p:sp>
      <p:sp>
        <p:nvSpPr>
          <p:cNvPr id="24" name="Text Placeholder 17"/>
          <p:cNvSpPr>
            <a:spLocks noGrp="1"/>
          </p:cNvSpPr>
          <p:nvPr>
            <p:ph type="body" sz="quarter" idx="60" hasCustomPrompt="1"/>
          </p:nvPr>
        </p:nvSpPr>
        <p:spPr>
          <a:xfrm>
            <a:off x="2123739" y="2286000"/>
            <a:ext cx="1554480" cy="914400"/>
          </a:xfrm>
          <a:prstGeom prst="rect">
            <a:avLst/>
          </a:prstGeom>
        </p:spPr>
        <p:txBody>
          <a:bodyPr/>
          <a:lstStyle>
            <a:lvl1pPr marL="0" indent="0" algn="ctr">
              <a:spcBef>
                <a:spcPts val="0"/>
              </a:spcBef>
              <a:buNone/>
              <a:defRPr sz="1000" b="0" baseline="0">
                <a:solidFill>
                  <a:schemeClr val="bg2"/>
                </a:solidFill>
              </a:defRPr>
            </a:lvl1pPr>
          </a:lstStyle>
          <a:p>
            <a:pPr lvl="0"/>
            <a:r>
              <a:rPr lang="en-US" dirty="0"/>
              <a:t>Click to edit attorney name</a:t>
            </a:r>
          </a:p>
        </p:txBody>
      </p:sp>
      <p:sp>
        <p:nvSpPr>
          <p:cNvPr id="26" name="Text Placeholder 17"/>
          <p:cNvSpPr>
            <a:spLocks noGrp="1"/>
          </p:cNvSpPr>
          <p:nvPr>
            <p:ph type="body" sz="quarter" idx="62" hasCustomPrompt="1"/>
          </p:nvPr>
        </p:nvSpPr>
        <p:spPr>
          <a:xfrm>
            <a:off x="3790278" y="2286000"/>
            <a:ext cx="1554480" cy="914400"/>
          </a:xfrm>
          <a:prstGeom prst="rect">
            <a:avLst/>
          </a:prstGeom>
        </p:spPr>
        <p:txBody>
          <a:bodyPr/>
          <a:lstStyle>
            <a:lvl1pPr marL="0" indent="0" algn="ctr">
              <a:spcBef>
                <a:spcPts val="0"/>
              </a:spcBef>
              <a:buNone/>
              <a:defRPr sz="1000" b="0" baseline="0">
                <a:solidFill>
                  <a:schemeClr val="bg2"/>
                </a:solidFill>
              </a:defRPr>
            </a:lvl1pPr>
          </a:lstStyle>
          <a:p>
            <a:pPr lvl="0"/>
            <a:r>
              <a:rPr lang="en-US" dirty="0"/>
              <a:t>Click to edit attorney name</a:t>
            </a:r>
          </a:p>
        </p:txBody>
      </p:sp>
      <p:sp>
        <p:nvSpPr>
          <p:cNvPr id="28" name="Text Placeholder 17"/>
          <p:cNvSpPr>
            <a:spLocks noGrp="1"/>
          </p:cNvSpPr>
          <p:nvPr>
            <p:ph type="body" sz="quarter" idx="64" hasCustomPrompt="1"/>
          </p:nvPr>
        </p:nvSpPr>
        <p:spPr>
          <a:xfrm>
            <a:off x="7123355" y="2286000"/>
            <a:ext cx="1554480" cy="914400"/>
          </a:xfrm>
          <a:prstGeom prst="rect">
            <a:avLst/>
          </a:prstGeom>
        </p:spPr>
        <p:txBody>
          <a:bodyPr/>
          <a:lstStyle>
            <a:lvl1pPr marL="0" indent="0" algn="ctr">
              <a:spcBef>
                <a:spcPts val="0"/>
              </a:spcBef>
              <a:buNone/>
              <a:defRPr sz="1000" b="0" baseline="0">
                <a:solidFill>
                  <a:schemeClr val="bg2"/>
                </a:solidFill>
              </a:defRPr>
            </a:lvl1pPr>
          </a:lstStyle>
          <a:p>
            <a:pPr lvl="0"/>
            <a:r>
              <a:rPr lang="en-US" dirty="0"/>
              <a:t>Click to edit attorney name</a:t>
            </a:r>
          </a:p>
        </p:txBody>
      </p:sp>
      <p:sp>
        <p:nvSpPr>
          <p:cNvPr id="30" name="Text Placeholder 17"/>
          <p:cNvSpPr>
            <a:spLocks noGrp="1"/>
          </p:cNvSpPr>
          <p:nvPr>
            <p:ph type="body" sz="quarter" idx="66" hasCustomPrompt="1"/>
          </p:nvPr>
        </p:nvSpPr>
        <p:spPr>
          <a:xfrm>
            <a:off x="5456817" y="2286000"/>
            <a:ext cx="1554480" cy="914400"/>
          </a:xfrm>
          <a:prstGeom prst="rect">
            <a:avLst/>
          </a:prstGeom>
        </p:spPr>
        <p:txBody>
          <a:bodyPr/>
          <a:lstStyle>
            <a:lvl1pPr marL="0" indent="0" algn="ctr">
              <a:spcBef>
                <a:spcPts val="0"/>
              </a:spcBef>
              <a:buNone/>
              <a:defRPr sz="1000" b="0" baseline="0">
                <a:solidFill>
                  <a:schemeClr val="bg2"/>
                </a:solidFill>
              </a:defRPr>
            </a:lvl1pPr>
          </a:lstStyle>
          <a:p>
            <a:pPr lvl="0"/>
            <a:r>
              <a:rPr lang="en-US" dirty="0"/>
              <a:t>Click to edit attorney name</a:t>
            </a:r>
          </a:p>
        </p:txBody>
      </p:sp>
      <p:sp>
        <p:nvSpPr>
          <p:cNvPr id="32" name="Picture Placeholder 5"/>
          <p:cNvSpPr>
            <a:spLocks noGrp="1"/>
          </p:cNvSpPr>
          <p:nvPr>
            <p:ph type="pic" sz="quarter" idx="68"/>
          </p:nvPr>
        </p:nvSpPr>
        <p:spPr>
          <a:xfrm>
            <a:off x="777240" y="3429000"/>
            <a:ext cx="914400" cy="914400"/>
          </a:xfrm>
          <a:prstGeom prst="rect">
            <a:avLst/>
          </a:prstGeom>
        </p:spPr>
        <p:txBody>
          <a:bodyPr/>
          <a:lstStyle>
            <a:lvl1pPr marL="0" indent="0" algn="ctr">
              <a:buNone/>
              <a:defRPr sz="1400"/>
            </a:lvl1pPr>
          </a:lstStyle>
          <a:p>
            <a:endParaRPr lang="en-US" dirty="0"/>
          </a:p>
        </p:txBody>
      </p:sp>
      <p:sp>
        <p:nvSpPr>
          <p:cNvPr id="33" name="Text Placeholder 17"/>
          <p:cNvSpPr>
            <a:spLocks noGrp="1"/>
          </p:cNvSpPr>
          <p:nvPr>
            <p:ph type="body" sz="quarter" idx="69" hasCustomPrompt="1"/>
          </p:nvPr>
        </p:nvSpPr>
        <p:spPr>
          <a:xfrm>
            <a:off x="457200" y="4419600"/>
            <a:ext cx="1554480" cy="914400"/>
          </a:xfrm>
          <a:prstGeom prst="rect">
            <a:avLst/>
          </a:prstGeom>
        </p:spPr>
        <p:txBody>
          <a:bodyPr/>
          <a:lstStyle>
            <a:lvl1pPr marL="0" indent="0" algn="ctr">
              <a:spcBef>
                <a:spcPts val="0"/>
              </a:spcBef>
              <a:buNone/>
              <a:defRPr sz="1000" b="0" baseline="0">
                <a:solidFill>
                  <a:schemeClr val="bg2"/>
                </a:solidFill>
              </a:defRPr>
            </a:lvl1pPr>
          </a:lstStyle>
          <a:p>
            <a:pPr lvl="0"/>
            <a:r>
              <a:rPr lang="en-US" dirty="0"/>
              <a:t>Click to edit attorney name</a:t>
            </a:r>
          </a:p>
        </p:txBody>
      </p:sp>
      <p:sp>
        <p:nvSpPr>
          <p:cNvPr id="35" name="Picture Placeholder 5"/>
          <p:cNvSpPr>
            <a:spLocks noGrp="1"/>
          </p:cNvSpPr>
          <p:nvPr>
            <p:ph type="pic" sz="quarter" idx="71"/>
          </p:nvPr>
        </p:nvSpPr>
        <p:spPr>
          <a:xfrm>
            <a:off x="2443779" y="3429000"/>
            <a:ext cx="914400" cy="914400"/>
          </a:xfrm>
          <a:prstGeom prst="rect">
            <a:avLst/>
          </a:prstGeom>
        </p:spPr>
        <p:txBody>
          <a:bodyPr/>
          <a:lstStyle>
            <a:lvl1pPr marL="0" indent="0" algn="ctr">
              <a:buNone/>
              <a:defRPr sz="1400"/>
            </a:lvl1pPr>
          </a:lstStyle>
          <a:p>
            <a:endParaRPr lang="en-US" dirty="0"/>
          </a:p>
        </p:txBody>
      </p:sp>
      <p:sp>
        <p:nvSpPr>
          <p:cNvPr id="36" name="Picture Placeholder 5"/>
          <p:cNvSpPr>
            <a:spLocks noGrp="1"/>
          </p:cNvSpPr>
          <p:nvPr>
            <p:ph type="pic" sz="quarter" idx="72"/>
          </p:nvPr>
        </p:nvSpPr>
        <p:spPr>
          <a:xfrm>
            <a:off x="5776857" y="3429000"/>
            <a:ext cx="914400" cy="914400"/>
          </a:xfrm>
          <a:prstGeom prst="rect">
            <a:avLst/>
          </a:prstGeom>
        </p:spPr>
        <p:txBody>
          <a:bodyPr/>
          <a:lstStyle>
            <a:lvl1pPr marL="0" indent="0" algn="ctr">
              <a:buNone/>
              <a:defRPr sz="1400"/>
            </a:lvl1pPr>
          </a:lstStyle>
          <a:p>
            <a:endParaRPr lang="en-US" dirty="0"/>
          </a:p>
        </p:txBody>
      </p:sp>
      <p:sp>
        <p:nvSpPr>
          <p:cNvPr id="37" name="Picture Placeholder 5"/>
          <p:cNvSpPr>
            <a:spLocks noGrp="1"/>
          </p:cNvSpPr>
          <p:nvPr>
            <p:ph type="pic" sz="quarter" idx="73"/>
          </p:nvPr>
        </p:nvSpPr>
        <p:spPr>
          <a:xfrm>
            <a:off x="7443395" y="3429000"/>
            <a:ext cx="914400" cy="914400"/>
          </a:xfrm>
          <a:prstGeom prst="rect">
            <a:avLst/>
          </a:prstGeom>
        </p:spPr>
        <p:txBody>
          <a:bodyPr/>
          <a:lstStyle>
            <a:lvl1pPr marL="0" indent="0" algn="ctr">
              <a:buNone/>
              <a:defRPr sz="1400"/>
            </a:lvl1pPr>
          </a:lstStyle>
          <a:p>
            <a:endParaRPr lang="en-US" dirty="0"/>
          </a:p>
        </p:txBody>
      </p:sp>
      <p:sp>
        <p:nvSpPr>
          <p:cNvPr id="38" name="Picture Placeholder 5"/>
          <p:cNvSpPr>
            <a:spLocks noGrp="1"/>
          </p:cNvSpPr>
          <p:nvPr>
            <p:ph type="pic" sz="quarter" idx="74"/>
          </p:nvPr>
        </p:nvSpPr>
        <p:spPr>
          <a:xfrm>
            <a:off x="4110318" y="3429000"/>
            <a:ext cx="914400" cy="914400"/>
          </a:xfrm>
          <a:prstGeom prst="rect">
            <a:avLst/>
          </a:prstGeom>
        </p:spPr>
        <p:txBody>
          <a:bodyPr/>
          <a:lstStyle>
            <a:lvl1pPr marL="0" indent="0" algn="ctr">
              <a:buNone/>
              <a:defRPr sz="1400"/>
            </a:lvl1pPr>
          </a:lstStyle>
          <a:p>
            <a:endParaRPr lang="en-US" dirty="0"/>
          </a:p>
        </p:txBody>
      </p:sp>
      <p:sp>
        <p:nvSpPr>
          <p:cNvPr id="39" name="Text Placeholder 17"/>
          <p:cNvSpPr>
            <a:spLocks noGrp="1"/>
          </p:cNvSpPr>
          <p:nvPr>
            <p:ph type="body" sz="quarter" idx="75" hasCustomPrompt="1"/>
          </p:nvPr>
        </p:nvSpPr>
        <p:spPr>
          <a:xfrm>
            <a:off x="2123739" y="4419600"/>
            <a:ext cx="1554480" cy="914400"/>
          </a:xfrm>
          <a:prstGeom prst="rect">
            <a:avLst/>
          </a:prstGeom>
        </p:spPr>
        <p:txBody>
          <a:bodyPr/>
          <a:lstStyle>
            <a:lvl1pPr marL="0" indent="0" algn="ctr">
              <a:spcBef>
                <a:spcPts val="0"/>
              </a:spcBef>
              <a:buNone/>
              <a:defRPr sz="1000" b="0" baseline="0">
                <a:solidFill>
                  <a:schemeClr val="bg2"/>
                </a:solidFill>
              </a:defRPr>
            </a:lvl1pPr>
          </a:lstStyle>
          <a:p>
            <a:pPr lvl="0"/>
            <a:r>
              <a:rPr lang="en-US" dirty="0"/>
              <a:t>Click to edit attorney name</a:t>
            </a:r>
          </a:p>
        </p:txBody>
      </p:sp>
      <p:sp>
        <p:nvSpPr>
          <p:cNvPr id="41" name="Text Placeholder 17"/>
          <p:cNvSpPr>
            <a:spLocks noGrp="1"/>
          </p:cNvSpPr>
          <p:nvPr>
            <p:ph type="body" sz="quarter" idx="77" hasCustomPrompt="1"/>
          </p:nvPr>
        </p:nvSpPr>
        <p:spPr>
          <a:xfrm>
            <a:off x="3790278" y="4419600"/>
            <a:ext cx="1554480" cy="914400"/>
          </a:xfrm>
          <a:prstGeom prst="rect">
            <a:avLst/>
          </a:prstGeom>
        </p:spPr>
        <p:txBody>
          <a:bodyPr/>
          <a:lstStyle>
            <a:lvl1pPr marL="0" indent="0" algn="ctr">
              <a:spcBef>
                <a:spcPts val="0"/>
              </a:spcBef>
              <a:buNone/>
              <a:defRPr sz="1000" b="0" baseline="0">
                <a:solidFill>
                  <a:schemeClr val="bg2"/>
                </a:solidFill>
              </a:defRPr>
            </a:lvl1pPr>
          </a:lstStyle>
          <a:p>
            <a:pPr lvl="0"/>
            <a:r>
              <a:rPr lang="en-US" dirty="0"/>
              <a:t>Click to edit attorney name</a:t>
            </a:r>
          </a:p>
        </p:txBody>
      </p:sp>
      <p:sp>
        <p:nvSpPr>
          <p:cNvPr id="43" name="Text Placeholder 17"/>
          <p:cNvSpPr>
            <a:spLocks noGrp="1"/>
          </p:cNvSpPr>
          <p:nvPr>
            <p:ph type="body" sz="quarter" idx="79" hasCustomPrompt="1"/>
          </p:nvPr>
        </p:nvSpPr>
        <p:spPr>
          <a:xfrm>
            <a:off x="7123355" y="4419600"/>
            <a:ext cx="1554480" cy="914400"/>
          </a:xfrm>
          <a:prstGeom prst="rect">
            <a:avLst/>
          </a:prstGeom>
        </p:spPr>
        <p:txBody>
          <a:bodyPr/>
          <a:lstStyle>
            <a:lvl1pPr marL="0" indent="0" algn="ctr">
              <a:spcBef>
                <a:spcPts val="0"/>
              </a:spcBef>
              <a:buNone/>
              <a:defRPr sz="1000" b="0" baseline="0">
                <a:solidFill>
                  <a:schemeClr val="bg2"/>
                </a:solidFill>
              </a:defRPr>
            </a:lvl1pPr>
          </a:lstStyle>
          <a:p>
            <a:pPr lvl="0"/>
            <a:r>
              <a:rPr lang="en-US" dirty="0"/>
              <a:t>Click to edit attorney name</a:t>
            </a:r>
          </a:p>
        </p:txBody>
      </p:sp>
      <p:sp>
        <p:nvSpPr>
          <p:cNvPr id="45" name="Text Placeholder 17"/>
          <p:cNvSpPr>
            <a:spLocks noGrp="1"/>
          </p:cNvSpPr>
          <p:nvPr>
            <p:ph type="body" sz="quarter" idx="81" hasCustomPrompt="1"/>
          </p:nvPr>
        </p:nvSpPr>
        <p:spPr>
          <a:xfrm>
            <a:off x="5456817" y="4419600"/>
            <a:ext cx="1554480" cy="914400"/>
          </a:xfrm>
          <a:prstGeom prst="rect">
            <a:avLst/>
          </a:prstGeom>
        </p:spPr>
        <p:txBody>
          <a:bodyPr/>
          <a:lstStyle>
            <a:lvl1pPr marL="0" indent="0" algn="ctr">
              <a:spcBef>
                <a:spcPts val="0"/>
              </a:spcBef>
              <a:buNone/>
              <a:defRPr sz="1000" b="0" baseline="0">
                <a:solidFill>
                  <a:schemeClr val="bg2"/>
                </a:solidFill>
              </a:defRPr>
            </a:lvl1pPr>
          </a:lstStyle>
          <a:p>
            <a:pPr lvl="0"/>
            <a:r>
              <a:rPr lang="en-US" dirty="0"/>
              <a:t>Click to edit attorney name</a:t>
            </a:r>
          </a:p>
        </p:txBody>
      </p:sp>
    </p:spTree>
    <p:extLst>
      <p:ext uri="{BB962C8B-B14F-4D97-AF65-F5344CB8AC3E}">
        <p14:creationId xmlns:p14="http://schemas.microsoft.com/office/powerpoint/2010/main" val="4186944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5" name="Rectangle 4"/>
          <p:cNvSpPr/>
          <p:nvPr userDrawn="1"/>
        </p:nvSpPr>
        <p:spPr>
          <a:xfrm>
            <a:off x="457200" y="182880"/>
            <a:ext cx="2286000" cy="5760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Picture Placeholder 6"/>
          <p:cNvSpPr>
            <a:spLocks noGrp="1"/>
          </p:cNvSpPr>
          <p:nvPr>
            <p:ph type="pic" sz="quarter" idx="10"/>
          </p:nvPr>
        </p:nvSpPr>
        <p:spPr>
          <a:xfrm>
            <a:off x="914400" y="457200"/>
            <a:ext cx="1371600" cy="1371600"/>
          </a:xfrm>
          <a:prstGeom prst="rect">
            <a:avLst/>
          </a:prstGeom>
          <a:noFill/>
        </p:spPr>
        <p:txBody>
          <a:bodyPr/>
          <a:lstStyle>
            <a:lvl1pPr marL="0" indent="0">
              <a:buNone/>
              <a:defRPr sz="1600">
                <a:solidFill>
                  <a:schemeClr val="bg1"/>
                </a:solidFill>
              </a:defRPr>
            </a:lvl1pPr>
          </a:lstStyle>
          <a:p>
            <a:endParaRPr lang="en-US" dirty="0"/>
          </a:p>
        </p:txBody>
      </p:sp>
      <p:sp>
        <p:nvSpPr>
          <p:cNvPr id="9" name="Text Placeholder 8"/>
          <p:cNvSpPr>
            <a:spLocks noGrp="1"/>
          </p:cNvSpPr>
          <p:nvPr>
            <p:ph type="body" sz="quarter" idx="11"/>
          </p:nvPr>
        </p:nvSpPr>
        <p:spPr>
          <a:xfrm>
            <a:off x="457200" y="1920239"/>
            <a:ext cx="2286000" cy="914400"/>
          </a:xfrm>
          <a:prstGeom prst="rect">
            <a:avLst/>
          </a:prstGeom>
        </p:spPr>
        <p:txBody>
          <a:bodyPr/>
          <a:lstStyle>
            <a:lvl1pPr marL="0" indent="0">
              <a:buNone/>
              <a:defRPr sz="2000" b="1" baseline="0">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endParaRPr lang="en-US" dirty="0"/>
          </a:p>
        </p:txBody>
      </p:sp>
      <p:sp>
        <p:nvSpPr>
          <p:cNvPr id="11" name="Text Placeholder 10"/>
          <p:cNvSpPr>
            <a:spLocks noGrp="1"/>
          </p:cNvSpPr>
          <p:nvPr>
            <p:ph type="body" sz="quarter" idx="12" hasCustomPrompt="1"/>
          </p:nvPr>
        </p:nvSpPr>
        <p:spPr>
          <a:xfrm>
            <a:off x="457200" y="2910840"/>
            <a:ext cx="2286000" cy="3017520"/>
          </a:xfrm>
          <a:prstGeom prst="rect">
            <a:avLst/>
          </a:prstGeom>
        </p:spPr>
        <p:txBody>
          <a:bodyPr/>
          <a:lstStyle>
            <a:lvl1pPr marL="0" indent="0">
              <a:buNone/>
              <a:defRPr sz="1200">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add text</a:t>
            </a:r>
          </a:p>
        </p:txBody>
      </p:sp>
      <p:sp>
        <p:nvSpPr>
          <p:cNvPr id="13" name="Text Placeholder 12"/>
          <p:cNvSpPr>
            <a:spLocks noGrp="1"/>
          </p:cNvSpPr>
          <p:nvPr>
            <p:ph type="body" sz="quarter" idx="13" hasCustomPrompt="1"/>
          </p:nvPr>
        </p:nvSpPr>
        <p:spPr>
          <a:xfrm>
            <a:off x="2971800" y="457200"/>
            <a:ext cx="5715000" cy="5486400"/>
          </a:xfrm>
          <a:prstGeom prst="rect">
            <a:avLst/>
          </a:prstGeom>
        </p:spPr>
        <p:txBody>
          <a:bodyPr/>
          <a:lstStyle>
            <a:lvl1pPr marL="0" indent="0">
              <a:spcBef>
                <a:spcPts val="0"/>
              </a:spcBef>
              <a:spcAft>
                <a:spcPts val="1200"/>
              </a:spcAft>
              <a:buNone/>
              <a:defRPr sz="1400"/>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add text</a:t>
            </a:r>
          </a:p>
        </p:txBody>
      </p:sp>
    </p:spTree>
    <p:extLst>
      <p:ext uri="{BB962C8B-B14F-4D97-AF65-F5344CB8AC3E}">
        <p14:creationId xmlns:p14="http://schemas.microsoft.com/office/powerpoint/2010/main" val="22004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930400"/>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57200" y="2514600"/>
            <a:ext cx="82296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9424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457200" y="1295400"/>
            <a:ext cx="8229600" cy="4876800"/>
          </a:xfrm>
          <a:prstGeom prst="rect">
            <a:avLst/>
          </a:prstGeom>
        </p:spPr>
        <p:txBody>
          <a:bodyPr/>
          <a:lstStyle/>
          <a:p>
            <a:endParaRPr lang="en-US"/>
          </a:p>
        </p:txBody>
      </p:sp>
      <p:sp>
        <p:nvSpPr>
          <p:cNvPr id="6" name="Text Placeholder 5"/>
          <p:cNvSpPr>
            <a:spLocks noGrp="1"/>
          </p:cNvSpPr>
          <p:nvPr>
            <p:ph type="body" sz="quarter" idx="18" hasCustomPrompt="1"/>
          </p:nvPr>
        </p:nvSpPr>
        <p:spPr>
          <a:xfrm>
            <a:off x="0" y="121025"/>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title style</a:t>
            </a:r>
          </a:p>
        </p:txBody>
      </p:sp>
      <p:sp>
        <p:nvSpPr>
          <p:cNvPr id="7" name="Rectangle 6"/>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3290831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0" y="121025"/>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title style</a:t>
            </a:r>
          </a:p>
        </p:txBody>
      </p:sp>
      <p:sp>
        <p:nvSpPr>
          <p:cNvPr id="7" name="Rectangle 6"/>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3846976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Innovation">
    <p:spTree>
      <p:nvGrpSpPr>
        <p:cNvPr id="1" name=""/>
        <p:cNvGrpSpPr/>
        <p:nvPr/>
      </p:nvGrpSpPr>
      <p:grpSpPr>
        <a:xfrm>
          <a:off x="0" y="0"/>
          <a:ext cx="0" cy="0"/>
          <a:chOff x="0" y="0"/>
          <a:chExt cx="0" cy="0"/>
        </a:xfrm>
      </p:grpSpPr>
      <p:sp>
        <p:nvSpPr>
          <p:cNvPr id="29" name="Picture Placeholder 5120"/>
          <p:cNvSpPr>
            <a:spLocks noGrp="1"/>
          </p:cNvSpPr>
          <p:nvPr>
            <p:ph type="pic" sz="quarter" idx="17" hasCustomPrompt="1"/>
          </p:nvPr>
        </p:nvSpPr>
        <p:spPr>
          <a:xfrm>
            <a:off x="-560" y="-8965"/>
            <a:ext cx="9144000" cy="1371600"/>
          </a:xfrm>
          <a:prstGeom prst="rect">
            <a:avLst/>
          </a:prstGeom>
        </p:spPr>
        <p:txBody>
          <a:bodyPr anchor="t"/>
          <a:lstStyle>
            <a:lvl1pPr marL="0" indent="0" algn="ctr">
              <a:buNone/>
              <a:defRPr baseline="0"/>
            </a:lvl1pPr>
          </a:lstStyle>
          <a:p>
            <a:r>
              <a:rPr lang="en-US" dirty="0"/>
              <a:t>Click picture icon to add an image</a:t>
            </a:r>
          </a:p>
        </p:txBody>
      </p:sp>
      <p:sp>
        <p:nvSpPr>
          <p:cNvPr id="30" name="Text Placeholder 5"/>
          <p:cNvSpPr>
            <a:spLocks noGrp="1"/>
          </p:cNvSpPr>
          <p:nvPr>
            <p:ph type="body" sz="quarter" idx="18" hasCustomPrompt="1"/>
          </p:nvPr>
        </p:nvSpPr>
        <p:spPr>
          <a:xfrm>
            <a:off x="0" y="1484873"/>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PG/IST title style</a:t>
            </a:r>
          </a:p>
        </p:txBody>
      </p:sp>
      <p:sp>
        <p:nvSpPr>
          <p:cNvPr id="31" name="Rectangle 30"/>
          <p:cNvSpPr/>
          <p:nvPr userDrawn="1"/>
        </p:nvSpPr>
        <p:spPr>
          <a:xfrm>
            <a:off x="0" y="1362635"/>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 name="Picture Placeholder 2"/>
          <p:cNvSpPr>
            <a:spLocks noGrp="1"/>
          </p:cNvSpPr>
          <p:nvPr>
            <p:ph type="pic" sz="quarter" idx="20"/>
          </p:nvPr>
        </p:nvSpPr>
        <p:spPr>
          <a:xfrm>
            <a:off x="457200" y="3276600"/>
            <a:ext cx="640080" cy="640080"/>
          </a:xfrm>
          <a:prstGeom prst="rect">
            <a:avLst/>
          </a:prstGeom>
        </p:spPr>
        <p:txBody>
          <a:bodyPr/>
          <a:lstStyle>
            <a:lvl1pPr marL="0" indent="0" algn="ctr">
              <a:buNone/>
              <a:defRPr sz="1100"/>
            </a:lvl1pPr>
          </a:lstStyle>
          <a:p>
            <a:endParaRPr lang="en-US" dirty="0"/>
          </a:p>
        </p:txBody>
      </p:sp>
      <p:sp>
        <p:nvSpPr>
          <p:cNvPr id="6" name="Text Placeholder 5"/>
          <p:cNvSpPr>
            <a:spLocks noGrp="1"/>
          </p:cNvSpPr>
          <p:nvPr>
            <p:ph type="body" sz="quarter" idx="21"/>
          </p:nvPr>
        </p:nvSpPr>
        <p:spPr>
          <a:xfrm>
            <a:off x="1098175" y="3365799"/>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22" name="Picture Placeholder 2"/>
          <p:cNvSpPr>
            <a:spLocks noGrp="1"/>
          </p:cNvSpPr>
          <p:nvPr>
            <p:ph type="pic" sz="quarter" idx="26"/>
          </p:nvPr>
        </p:nvSpPr>
        <p:spPr>
          <a:xfrm>
            <a:off x="457200" y="4000052"/>
            <a:ext cx="640080" cy="640080"/>
          </a:xfrm>
          <a:prstGeom prst="rect">
            <a:avLst/>
          </a:prstGeom>
        </p:spPr>
        <p:txBody>
          <a:bodyPr/>
          <a:lstStyle>
            <a:lvl1pPr marL="0" indent="0" algn="ctr">
              <a:buNone/>
              <a:defRPr sz="1100"/>
            </a:lvl1pPr>
          </a:lstStyle>
          <a:p>
            <a:endParaRPr lang="en-US" dirty="0"/>
          </a:p>
        </p:txBody>
      </p:sp>
      <p:sp>
        <p:nvSpPr>
          <p:cNvPr id="23" name="Text Placeholder 5"/>
          <p:cNvSpPr>
            <a:spLocks noGrp="1"/>
          </p:cNvSpPr>
          <p:nvPr>
            <p:ph type="body" sz="quarter" idx="27"/>
          </p:nvPr>
        </p:nvSpPr>
        <p:spPr>
          <a:xfrm>
            <a:off x="1098175" y="4089998"/>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28" name="Picture Placeholder 2"/>
          <p:cNvSpPr>
            <a:spLocks noGrp="1"/>
          </p:cNvSpPr>
          <p:nvPr>
            <p:ph type="pic" sz="quarter" idx="32"/>
          </p:nvPr>
        </p:nvSpPr>
        <p:spPr>
          <a:xfrm>
            <a:off x="457200" y="4723504"/>
            <a:ext cx="640080" cy="640080"/>
          </a:xfrm>
          <a:prstGeom prst="rect">
            <a:avLst/>
          </a:prstGeom>
        </p:spPr>
        <p:txBody>
          <a:bodyPr/>
          <a:lstStyle>
            <a:lvl1pPr marL="0" indent="0" algn="ctr">
              <a:buNone/>
              <a:defRPr sz="1100"/>
            </a:lvl1pPr>
          </a:lstStyle>
          <a:p>
            <a:endParaRPr lang="en-US" dirty="0"/>
          </a:p>
        </p:txBody>
      </p:sp>
      <p:sp>
        <p:nvSpPr>
          <p:cNvPr id="32" name="Text Placeholder 5"/>
          <p:cNvSpPr>
            <a:spLocks noGrp="1"/>
          </p:cNvSpPr>
          <p:nvPr>
            <p:ph type="body" sz="quarter" idx="33"/>
          </p:nvPr>
        </p:nvSpPr>
        <p:spPr>
          <a:xfrm>
            <a:off x="1098175" y="4814197"/>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43" name="Picture Placeholder 2"/>
          <p:cNvSpPr>
            <a:spLocks noGrp="1"/>
          </p:cNvSpPr>
          <p:nvPr>
            <p:ph type="pic" sz="quarter" idx="34"/>
          </p:nvPr>
        </p:nvSpPr>
        <p:spPr>
          <a:xfrm>
            <a:off x="457200" y="5446955"/>
            <a:ext cx="640080" cy="640080"/>
          </a:xfrm>
          <a:prstGeom prst="rect">
            <a:avLst/>
          </a:prstGeom>
        </p:spPr>
        <p:txBody>
          <a:bodyPr/>
          <a:lstStyle>
            <a:lvl1pPr marL="0" indent="0" algn="ctr">
              <a:buNone/>
              <a:defRPr sz="1100"/>
            </a:lvl1pPr>
          </a:lstStyle>
          <a:p>
            <a:endParaRPr lang="en-US" dirty="0"/>
          </a:p>
        </p:txBody>
      </p:sp>
      <p:sp>
        <p:nvSpPr>
          <p:cNvPr id="44" name="Text Placeholder 5"/>
          <p:cNvSpPr>
            <a:spLocks noGrp="1"/>
          </p:cNvSpPr>
          <p:nvPr>
            <p:ph type="body" sz="quarter" idx="35"/>
          </p:nvPr>
        </p:nvSpPr>
        <p:spPr>
          <a:xfrm>
            <a:off x="1102658" y="5538395"/>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45" name="Text Placeholder 7"/>
          <p:cNvSpPr>
            <a:spLocks noGrp="1"/>
          </p:cNvSpPr>
          <p:nvPr>
            <p:ph type="body" sz="quarter" idx="19"/>
          </p:nvPr>
        </p:nvSpPr>
        <p:spPr>
          <a:xfrm>
            <a:off x="457200" y="2438400"/>
            <a:ext cx="8229600" cy="731520"/>
          </a:xfrm>
          <a:prstGeom prst="rect">
            <a:avLst/>
          </a:prstGeom>
        </p:spPr>
        <p:txBody>
          <a:bodyPr/>
          <a:lstStyle>
            <a:lvl1pPr marL="0" indent="0">
              <a:buNone/>
              <a:defRPr sz="2000"/>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edit Master text styles</a:t>
            </a:r>
          </a:p>
        </p:txBody>
      </p:sp>
      <p:sp>
        <p:nvSpPr>
          <p:cNvPr id="46" name="Picture Placeholder 2"/>
          <p:cNvSpPr>
            <a:spLocks noGrp="1"/>
          </p:cNvSpPr>
          <p:nvPr>
            <p:ph type="pic" sz="quarter" idx="36"/>
          </p:nvPr>
        </p:nvSpPr>
        <p:spPr>
          <a:xfrm>
            <a:off x="3472031" y="3276600"/>
            <a:ext cx="640080" cy="640080"/>
          </a:xfrm>
          <a:prstGeom prst="rect">
            <a:avLst/>
          </a:prstGeom>
        </p:spPr>
        <p:txBody>
          <a:bodyPr/>
          <a:lstStyle>
            <a:lvl1pPr marL="0" indent="0" algn="ctr">
              <a:buNone/>
              <a:defRPr sz="1100"/>
            </a:lvl1pPr>
          </a:lstStyle>
          <a:p>
            <a:endParaRPr lang="en-US" dirty="0"/>
          </a:p>
        </p:txBody>
      </p:sp>
      <p:sp>
        <p:nvSpPr>
          <p:cNvPr id="47" name="Text Placeholder 5"/>
          <p:cNvSpPr>
            <a:spLocks noGrp="1"/>
          </p:cNvSpPr>
          <p:nvPr>
            <p:ph type="body" sz="quarter" idx="37"/>
          </p:nvPr>
        </p:nvSpPr>
        <p:spPr>
          <a:xfrm>
            <a:off x="4113006" y="3370281"/>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48" name="Picture Placeholder 2"/>
          <p:cNvSpPr>
            <a:spLocks noGrp="1"/>
          </p:cNvSpPr>
          <p:nvPr>
            <p:ph type="pic" sz="quarter" idx="38"/>
          </p:nvPr>
        </p:nvSpPr>
        <p:spPr>
          <a:xfrm>
            <a:off x="3472031" y="4001546"/>
            <a:ext cx="640080" cy="640080"/>
          </a:xfrm>
          <a:prstGeom prst="rect">
            <a:avLst/>
          </a:prstGeom>
        </p:spPr>
        <p:txBody>
          <a:bodyPr/>
          <a:lstStyle>
            <a:lvl1pPr marL="0" indent="0" algn="ctr">
              <a:buNone/>
              <a:defRPr sz="1100"/>
            </a:lvl1pPr>
          </a:lstStyle>
          <a:p>
            <a:endParaRPr lang="en-US" dirty="0"/>
          </a:p>
        </p:txBody>
      </p:sp>
      <p:sp>
        <p:nvSpPr>
          <p:cNvPr id="49" name="Text Placeholder 5"/>
          <p:cNvSpPr>
            <a:spLocks noGrp="1"/>
          </p:cNvSpPr>
          <p:nvPr>
            <p:ph type="body" sz="quarter" idx="39"/>
          </p:nvPr>
        </p:nvSpPr>
        <p:spPr>
          <a:xfrm>
            <a:off x="4113006" y="4094480"/>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50" name="Picture Placeholder 2"/>
          <p:cNvSpPr>
            <a:spLocks noGrp="1"/>
          </p:cNvSpPr>
          <p:nvPr>
            <p:ph type="pic" sz="quarter" idx="40"/>
          </p:nvPr>
        </p:nvSpPr>
        <p:spPr>
          <a:xfrm>
            <a:off x="3472031" y="4726492"/>
            <a:ext cx="640080" cy="640080"/>
          </a:xfrm>
          <a:prstGeom prst="rect">
            <a:avLst/>
          </a:prstGeom>
        </p:spPr>
        <p:txBody>
          <a:bodyPr/>
          <a:lstStyle>
            <a:lvl1pPr marL="0" indent="0" algn="ctr">
              <a:buNone/>
              <a:defRPr sz="1100"/>
            </a:lvl1pPr>
          </a:lstStyle>
          <a:p>
            <a:endParaRPr lang="en-US" dirty="0"/>
          </a:p>
        </p:txBody>
      </p:sp>
      <p:sp>
        <p:nvSpPr>
          <p:cNvPr id="51" name="Text Placeholder 5"/>
          <p:cNvSpPr>
            <a:spLocks noGrp="1"/>
          </p:cNvSpPr>
          <p:nvPr>
            <p:ph type="body" sz="quarter" idx="41"/>
          </p:nvPr>
        </p:nvSpPr>
        <p:spPr>
          <a:xfrm>
            <a:off x="4113006" y="4818679"/>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52" name="Picture Placeholder 2"/>
          <p:cNvSpPr>
            <a:spLocks noGrp="1"/>
          </p:cNvSpPr>
          <p:nvPr>
            <p:ph type="pic" sz="quarter" idx="42"/>
          </p:nvPr>
        </p:nvSpPr>
        <p:spPr>
          <a:xfrm>
            <a:off x="3472031" y="5451437"/>
            <a:ext cx="640080" cy="640080"/>
          </a:xfrm>
          <a:prstGeom prst="rect">
            <a:avLst/>
          </a:prstGeom>
        </p:spPr>
        <p:txBody>
          <a:bodyPr/>
          <a:lstStyle>
            <a:lvl1pPr marL="0" indent="0" algn="ctr">
              <a:buNone/>
              <a:defRPr sz="1100"/>
            </a:lvl1pPr>
          </a:lstStyle>
          <a:p>
            <a:endParaRPr lang="en-US" dirty="0"/>
          </a:p>
        </p:txBody>
      </p:sp>
      <p:sp>
        <p:nvSpPr>
          <p:cNvPr id="53" name="Text Placeholder 5"/>
          <p:cNvSpPr>
            <a:spLocks noGrp="1"/>
          </p:cNvSpPr>
          <p:nvPr>
            <p:ph type="body" sz="quarter" idx="43"/>
          </p:nvPr>
        </p:nvSpPr>
        <p:spPr>
          <a:xfrm>
            <a:off x="4113006" y="5542877"/>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54" name="Picture Placeholder 2"/>
          <p:cNvSpPr>
            <a:spLocks noGrp="1"/>
          </p:cNvSpPr>
          <p:nvPr>
            <p:ph type="pic" sz="quarter" idx="44"/>
          </p:nvPr>
        </p:nvSpPr>
        <p:spPr>
          <a:xfrm>
            <a:off x="6486862" y="3276600"/>
            <a:ext cx="640080" cy="640080"/>
          </a:xfrm>
          <a:prstGeom prst="rect">
            <a:avLst/>
          </a:prstGeom>
        </p:spPr>
        <p:txBody>
          <a:bodyPr/>
          <a:lstStyle>
            <a:lvl1pPr marL="0" indent="0" algn="ctr">
              <a:buNone/>
              <a:defRPr sz="1100"/>
            </a:lvl1pPr>
          </a:lstStyle>
          <a:p>
            <a:endParaRPr lang="en-US" dirty="0"/>
          </a:p>
        </p:txBody>
      </p:sp>
      <p:sp>
        <p:nvSpPr>
          <p:cNvPr id="55" name="Text Placeholder 5"/>
          <p:cNvSpPr>
            <a:spLocks noGrp="1"/>
          </p:cNvSpPr>
          <p:nvPr>
            <p:ph type="body" sz="quarter" idx="45"/>
          </p:nvPr>
        </p:nvSpPr>
        <p:spPr>
          <a:xfrm>
            <a:off x="7127837" y="3370281"/>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56" name="Picture Placeholder 2"/>
          <p:cNvSpPr>
            <a:spLocks noGrp="1"/>
          </p:cNvSpPr>
          <p:nvPr>
            <p:ph type="pic" sz="quarter" idx="46"/>
          </p:nvPr>
        </p:nvSpPr>
        <p:spPr>
          <a:xfrm>
            <a:off x="6486862" y="4001546"/>
            <a:ext cx="640080" cy="640080"/>
          </a:xfrm>
          <a:prstGeom prst="rect">
            <a:avLst/>
          </a:prstGeom>
        </p:spPr>
        <p:txBody>
          <a:bodyPr/>
          <a:lstStyle>
            <a:lvl1pPr marL="0" indent="0" algn="ctr">
              <a:buNone/>
              <a:defRPr sz="1100"/>
            </a:lvl1pPr>
          </a:lstStyle>
          <a:p>
            <a:endParaRPr lang="en-US" dirty="0"/>
          </a:p>
        </p:txBody>
      </p:sp>
      <p:sp>
        <p:nvSpPr>
          <p:cNvPr id="57" name="Text Placeholder 5"/>
          <p:cNvSpPr>
            <a:spLocks noGrp="1"/>
          </p:cNvSpPr>
          <p:nvPr>
            <p:ph type="body" sz="quarter" idx="47"/>
          </p:nvPr>
        </p:nvSpPr>
        <p:spPr>
          <a:xfrm>
            <a:off x="7127837" y="4094480"/>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58" name="Picture Placeholder 2"/>
          <p:cNvSpPr>
            <a:spLocks noGrp="1"/>
          </p:cNvSpPr>
          <p:nvPr>
            <p:ph type="pic" sz="quarter" idx="48"/>
          </p:nvPr>
        </p:nvSpPr>
        <p:spPr>
          <a:xfrm>
            <a:off x="6486862" y="4726492"/>
            <a:ext cx="640080" cy="640080"/>
          </a:xfrm>
          <a:prstGeom prst="rect">
            <a:avLst/>
          </a:prstGeom>
        </p:spPr>
        <p:txBody>
          <a:bodyPr/>
          <a:lstStyle>
            <a:lvl1pPr marL="0" indent="0" algn="ctr">
              <a:buNone/>
              <a:defRPr sz="1100"/>
            </a:lvl1pPr>
          </a:lstStyle>
          <a:p>
            <a:endParaRPr lang="en-US" dirty="0"/>
          </a:p>
        </p:txBody>
      </p:sp>
      <p:sp>
        <p:nvSpPr>
          <p:cNvPr id="59" name="Text Placeholder 5"/>
          <p:cNvSpPr>
            <a:spLocks noGrp="1"/>
          </p:cNvSpPr>
          <p:nvPr>
            <p:ph type="body" sz="quarter" idx="49"/>
          </p:nvPr>
        </p:nvSpPr>
        <p:spPr>
          <a:xfrm>
            <a:off x="7127837" y="4818679"/>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
        <p:nvSpPr>
          <p:cNvPr id="60" name="Picture Placeholder 2"/>
          <p:cNvSpPr>
            <a:spLocks noGrp="1"/>
          </p:cNvSpPr>
          <p:nvPr>
            <p:ph type="pic" sz="quarter" idx="50"/>
          </p:nvPr>
        </p:nvSpPr>
        <p:spPr>
          <a:xfrm>
            <a:off x="6486862" y="5451437"/>
            <a:ext cx="640080" cy="640080"/>
          </a:xfrm>
          <a:prstGeom prst="rect">
            <a:avLst/>
          </a:prstGeom>
        </p:spPr>
        <p:txBody>
          <a:bodyPr/>
          <a:lstStyle>
            <a:lvl1pPr marL="0" indent="0" algn="ctr">
              <a:buNone/>
              <a:defRPr sz="1100"/>
            </a:lvl1pPr>
          </a:lstStyle>
          <a:p>
            <a:endParaRPr lang="en-US" dirty="0"/>
          </a:p>
        </p:txBody>
      </p:sp>
      <p:sp>
        <p:nvSpPr>
          <p:cNvPr id="61" name="Text Placeholder 5"/>
          <p:cNvSpPr>
            <a:spLocks noGrp="1"/>
          </p:cNvSpPr>
          <p:nvPr>
            <p:ph type="body" sz="quarter" idx="51"/>
          </p:nvPr>
        </p:nvSpPr>
        <p:spPr>
          <a:xfrm>
            <a:off x="7132320" y="5542877"/>
            <a:ext cx="1554480" cy="457200"/>
          </a:xfrm>
          <a:prstGeom prst="rect">
            <a:avLst/>
          </a:prstGeom>
        </p:spPr>
        <p:txBody>
          <a:bodyPr anchor="ctr"/>
          <a:lstStyle>
            <a:lvl1pPr marL="0" indent="0">
              <a:buNone/>
              <a:defRPr sz="1400" b="1">
                <a:solidFill>
                  <a:schemeClr val="accent3"/>
                </a:solidFill>
              </a:defRPr>
            </a:lvl1pPr>
            <a:lvl2pPr marL="341313" indent="0">
              <a:buNone/>
              <a:defRPr sz="1400" b="1"/>
            </a:lvl2pPr>
            <a:lvl3pPr marL="688975" indent="0">
              <a:buNone/>
              <a:defRPr sz="1200" b="1"/>
            </a:lvl3pPr>
            <a:lvl4pPr marL="1030287" indent="0">
              <a:buNone/>
              <a:defRPr sz="1100" b="1"/>
            </a:lvl4pPr>
            <a:lvl5pPr marL="1371600" indent="0">
              <a:buNone/>
              <a:defRPr sz="1050" b="1"/>
            </a:lvl5pPr>
          </a:lstStyle>
          <a:p>
            <a:pPr lvl="0"/>
            <a:endParaRPr lang="en-US" dirty="0"/>
          </a:p>
        </p:txBody>
      </p:sp>
    </p:spTree>
    <p:extLst>
      <p:ext uri="{BB962C8B-B14F-4D97-AF65-F5344CB8AC3E}">
        <p14:creationId xmlns:p14="http://schemas.microsoft.com/office/powerpoint/2010/main" val="2046034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Innovation">
    <p:spTree>
      <p:nvGrpSpPr>
        <p:cNvPr id="1" name=""/>
        <p:cNvGrpSpPr/>
        <p:nvPr/>
      </p:nvGrpSpPr>
      <p:grpSpPr>
        <a:xfrm>
          <a:off x="0" y="0"/>
          <a:ext cx="0" cy="0"/>
          <a:chOff x="0" y="0"/>
          <a:chExt cx="0" cy="0"/>
        </a:xfrm>
      </p:grpSpPr>
      <p:sp>
        <p:nvSpPr>
          <p:cNvPr id="12" name="Text Placeholder 11"/>
          <p:cNvSpPr>
            <a:spLocks noGrp="1"/>
          </p:cNvSpPr>
          <p:nvPr>
            <p:ph type="body" sz="quarter" idx="23"/>
          </p:nvPr>
        </p:nvSpPr>
        <p:spPr>
          <a:xfrm>
            <a:off x="3285565" y="1299884"/>
            <a:ext cx="2560320" cy="457200"/>
          </a:xfrm>
          <a:prstGeom prst="rect">
            <a:avLst/>
          </a:prstGeom>
          <a:solidFill>
            <a:schemeClr val="accent4"/>
          </a:solidFill>
          <a:ln w="19050">
            <a:solidFill>
              <a:schemeClr val="accent4"/>
            </a:solidFill>
          </a:ln>
        </p:spPr>
        <p:txBody>
          <a:bodyPr anchor="ctr"/>
          <a:lstStyle>
            <a:lvl1pPr marL="0" indent="0" algn="ctr">
              <a:buNone/>
              <a:defRPr sz="1200" b="1">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edit Master text styles</a:t>
            </a:r>
          </a:p>
        </p:txBody>
      </p:sp>
      <p:sp>
        <p:nvSpPr>
          <p:cNvPr id="8" name="Picture Placeholder 7"/>
          <p:cNvSpPr>
            <a:spLocks noGrp="1"/>
          </p:cNvSpPr>
          <p:nvPr>
            <p:ph type="pic" sz="quarter" idx="27"/>
          </p:nvPr>
        </p:nvSpPr>
        <p:spPr>
          <a:xfrm>
            <a:off x="3285565" y="1761564"/>
            <a:ext cx="2560320" cy="1645920"/>
          </a:xfrm>
          <a:prstGeom prst="rect">
            <a:avLst/>
          </a:prstGeom>
          <a:ln>
            <a:solidFill>
              <a:schemeClr val="accent4"/>
            </a:solidFill>
          </a:ln>
        </p:spPr>
        <p:txBody>
          <a:bodyPr/>
          <a:lstStyle>
            <a:lvl1pPr marL="0" indent="0" algn="ctr">
              <a:buNone/>
              <a:defRPr sz="1600"/>
            </a:lvl1pPr>
          </a:lstStyle>
          <a:p>
            <a:endParaRPr lang="en-US" dirty="0"/>
          </a:p>
        </p:txBody>
      </p:sp>
      <p:sp>
        <p:nvSpPr>
          <p:cNvPr id="14" name="Text Placeholder 5"/>
          <p:cNvSpPr>
            <a:spLocks noGrp="1"/>
          </p:cNvSpPr>
          <p:nvPr>
            <p:ph type="body" sz="quarter" idx="50" hasCustomPrompt="1"/>
          </p:nvPr>
        </p:nvSpPr>
        <p:spPr>
          <a:xfrm>
            <a:off x="0" y="121025"/>
            <a:ext cx="9144000" cy="685800"/>
          </a:xfrm>
          <a:prstGeom prst="rect">
            <a:avLst/>
          </a:prstGeom>
          <a:solidFill>
            <a:schemeClr val="accent3"/>
          </a:solidFill>
        </p:spPr>
        <p:txBody>
          <a:bodyPr anchor="ctr"/>
          <a:lstStyle>
            <a:lvl1pPr marL="365760" indent="0">
              <a:spcBef>
                <a:spcPts val="0"/>
              </a:spcBef>
              <a:buNone/>
              <a:defRPr b="1">
                <a:solidFill>
                  <a:schemeClr val="bg1"/>
                </a:solidFill>
              </a:defRPr>
            </a:lvl1pPr>
            <a:lvl2pPr marL="341313" indent="0">
              <a:buNone/>
              <a:defRPr>
                <a:solidFill>
                  <a:schemeClr val="bg1"/>
                </a:solidFill>
              </a:defRPr>
            </a:lvl2pPr>
            <a:lvl3pPr marL="688975" indent="0">
              <a:buNone/>
              <a:defRPr>
                <a:solidFill>
                  <a:schemeClr val="bg1"/>
                </a:solidFill>
              </a:defRPr>
            </a:lvl3pPr>
            <a:lvl4pPr marL="1030287" indent="0">
              <a:buNone/>
              <a:defRPr>
                <a:solidFill>
                  <a:schemeClr val="bg1"/>
                </a:solidFill>
              </a:defRPr>
            </a:lvl4pPr>
            <a:lvl5pPr marL="1371600" indent="0">
              <a:buNone/>
              <a:defRPr>
                <a:solidFill>
                  <a:schemeClr val="bg1"/>
                </a:solidFill>
              </a:defRPr>
            </a:lvl5pPr>
          </a:lstStyle>
          <a:p>
            <a:pPr lvl="0"/>
            <a:r>
              <a:rPr lang="en-US" dirty="0"/>
              <a:t>Click to edit title style</a:t>
            </a:r>
          </a:p>
        </p:txBody>
      </p:sp>
      <p:sp>
        <p:nvSpPr>
          <p:cNvPr id="15" name="Rectangle 14"/>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Text Placeholder 11"/>
          <p:cNvSpPr>
            <a:spLocks noGrp="1"/>
          </p:cNvSpPr>
          <p:nvPr>
            <p:ph type="body" sz="quarter" idx="51"/>
          </p:nvPr>
        </p:nvSpPr>
        <p:spPr>
          <a:xfrm>
            <a:off x="6117515" y="1295400"/>
            <a:ext cx="2560320" cy="457200"/>
          </a:xfrm>
          <a:prstGeom prst="rect">
            <a:avLst/>
          </a:prstGeom>
          <a:solidFill>
            <a:schemeClr val="accent4"/>
          </a:solidFill>
          <a:ln w="19050">
            <a:solidFill>
              <a:schemeClr val="accent4"/>
            </a:solidFill>
          </a:ln>
        </p:spPr>
        <p:txBody>
          <a:bodyPr anchor="ctr"/>
          <a:lstStyle>
            <a:lvl1pPr marL="0" indent="0" algn="ctr">
              <a:buNone/>
              <a:defRPr sz="1200" b="1">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edit Master text styles</a:t>
            </a:r>
          </a:p>
        </p:txBody>
      </p:sp>
      <p:sp>
        <p:nvSpPr>
          <p:cNvPr id="19" name="Picture Placeholder 7"/>
          <p:cNvSpPr>
            <a:spLocks noGrp="1"/>
          </p:cNvSpPr>
          <p:nvPr>
            <p:ph type="pic" sz="quarter" idx="52"/>
          </p:nvPr>
        </p:nvSpPr>
        <p:spPr>
          <a:xfrm>
            <a:off x="6117515" y="1757080"/>
            <a:ext cx="2560320" cy="1645920"/>
          </a:xfrm>
          <a:prstGeom prst="rect">
            <a:avLst/>
          </a:prstGeom>
          <a:ln>
            <a:solidFill>
              <a:schemeClr val="accent4"/>
            </a:solidFill>
          </a:ln>
        </p:spPr>
        <p:txBody>
          <a:bodyPr/>
          <a:lstStyle>
            <a:lvl1pPr marL="0" indent="0" algn="ctr">
              <a:buNone/>
              <a:defRPr sz="1600"/>
            </a:lvl1pPr>
          </a:lstStyle>
          <a:p>
            <a:endParaRPr lang="en-US" dirty="0"/>
          </a:p>
        </p:txBody>
      </p:sp>
      <p:sp>
        <p:nvSpPr>
          <p:cNvPr id="26" name="Text Placeholder 11"/>
          <p:cNvSpPr>
            <a:spLocks noGrp="1"/>
          </p:cNvSpPr>
          <p:nvPr>
            <p:ph type="body" sz="quarter" idx="53"/>
          </p:nvPr>
        </p:nvSpPr>
        <p:spPr>
          <a:xfrm>
            <a:off x="457200" y="1295400"/>
            <a:ext cx="2560320" cy="457200"/>
          </a:xfrm>
          <a:prstGeom prst="rect">
            <a:avLst/>
          </a:prstGeom>
          <a:solidFill>
            <a:schemeClr val="accent4"/>
          </a:solidFill>
          <a:ln w="19050">
            <a:solidFill>
              <a:schemeClr val="accent4"/>
            </a:solidFill>
          </a:ln>
        </p:spPr>
        <p:txBody>
          <a:bodyPr anchor="ctr"/>
          <a:lstStyle>
            <a:lvl1pPr marL="0" indent="0" algn="ctr">
              <a:buNone/>
              <a:defRPr sz="1200" b="1">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edit Master text styles</a:t>
            </a:r>
          </a:p>
        </p:txBody>
      </p:sp>
      <p:sp>
        <p:nvSpPr>
          <p:cNvPr id="27" name="Picture Placeholder 7"/>
          <p:cNvSpPr>
            <a:spLocks noGrp="1"/>
          </p:cNvSpPr>
          <p:nvPr>
            <p:ph type="pic" sz="quarter" idx="54"/>
          </p:nvPr>
        </p:nvSpPr>
        <p:spPr>
          <a:xfrm>
            <a:off x="457200" y="1757080"/>
            <a:ext cx="2560320" cy="1645920"/>
          </a:xfrm>
          <a:prstGeom prst="rect">
            <a:avLst/>
          </a:prstGeom>
          <a:ln>
            <a:solidFill>
              <a:schemeClr val="accent4"/>
            </a:solidFill>
          </a:ln>
        </p:spPr>
        <p:txBody>
          <a:bodyPr/>
          <a:lstStyle>
            <a:lvl1pPr marL="0" indent="0" algn="ctr">
              <a:buNone/>
              <a:defRPr sz="1600"/>
            </a:lvl1pPr>
          </a:lstStyle>
          <a:p>
            <a:endParaRPr lang="en-US" dirty="0"/>
          </a:p>
        </p:txBody>
      </p:sp>
      <p:sp>
        <p:nvSpPr>
          <p:cNvPr id="28" name="Text Placeholder 11"/>
          <p:cNvSpPr>
            <a:spLocks noGrp="1"/>
          </p:cNvSpPr>
          <p:nvPr>
            <p:ph type="body" sz="quarter" idx="55"/>
          </p:nvPr>
        </p:nvSpPr>
        <p:spPr>
          <a:xfrm>
            <a:off x="3285565" y="3738284"/>
            <a:ext cx="2560320" cy="457200"/>
          </a:xfrm>
          <a:prstGeom prst="rect">
            <a:avLst/>
          </a:prstGeom>
          <a:solidFill>
            <a:schemeClr val="accent4"/>
          </a:solidFill>
          <a:ln w="19050">
            <a:solidFill>
              <a:schemeClr val="accent4"/>
            </a:solidFill>
          </a:ln>
        </p:spPr>
        <p:txBody>
          <a:bodyPr anchor="ctr"/>
          <a:lstStyle>
            <a:lvl1pPr marL="0" indent="0" algn="ctr">
              <a:buNone/>
              <a:defRPr sz="1200" b="1">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edit Master text styles</a:t>
            </a:r>
          </a:p>
        </p:txBody>
      </p:sp>
      <p:sp>
        <p:nvSpPr>
          <p:cNvPr id="29" name="Picture Placeholder 7"/>
          <p:cNvSpPr>
            <a:spLocks noGrp="1"/>
          </p:cNvSpPr>
          <p:nvPr>
            <p:ph type="pic" sz="quarter" idx="56"/>
          </p:nvPr>
        </p:nvSpPr>
        <p:spPr>
          <a:xfrm>
            <a:off x="3285565" y="4199964"/>
            <a:ext cx="2560320" cy="1645920"/>
          </a:xfrm>
          <a:prstGeom prst="rect">
            <a:avLst/>
          </a:prstGeom>
          <a:ln>
            <a:solidFill>
              <a:schemeClr val="accent4"/>
            </a:solidFill>
          </a:ln>
        </p:spPr>
        <p:txBody>
          <a:bodyPr/>
          <a:lstStyle>
            <a:lvl1pPr marL="0" indent="0" algn="ctr">
              <a:buNone/>
              <a:defRPr sz="1600"/>
            </a:lvl1pPr>
          </a:lstStyle>
          <a:p>
            <a:endParaRPr lang="en-US" dirty="0"/>
          </a:p>
        </p:txBody>
      </p:sp>
      <p:sp>
        <p:nvSpPr>
          <p:cNvPr id="30" name="Text Placeholder 11"/>
          <p:cNvSpPr>
            <a:spLocks noGrp="1"/>
          </p:cNvSpPr>
          <p:nvPr>
            <p:ph type="body" sz="quarter" idx="57"/>
          </p:nvPr>
        </p:nvSpPr>
        <p:spPr>
          <a:xfrm>
            <a:off x="6117515" y="3733800"/>
            <a:ext cx="2560320" cy="457200"/>
          </a:xfrm>
          <a:prstGeom prst="rect">
            <a:avLst/>
          </a:prstGeom>
          <a:solidFill>
            <a:schemeClr val="accent4"/>
          </a:solidFill>
          <a:ln w="19050">
            <a:solidFill>
              <a:schemeClr val="accent4"/>
            </a:solidFill>
          </a:ln>
        </p:spPr>
        <p:txBody>
          <a:bodyPr anchor="ctr"/>
          <a:lstStyle>
            <a:lvl1pPr marL="0" indent="0" algn="ctr">
              <a:buNone/>
              <a:defRPr sz="1200" b="1">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edit Master text styles</a:t>
            </a:r>
          </a:p>
        </p:txBody>
      </p:sp>
      <p:sp>
        <p:nvSpPr>
          <p:cNvPr id="31" name="Picture Placeholder 7"/>
          <p:cNvSpPr>
            <a:spLocks noGrp="1"/>
          </p:cNvSpPr>
          <p:nvPr>
            <p:ph type="pic" sz="quarter" idx="58"/>
          </p:nvPr>
        </p:nvSpPr>
        <p:spPr>
          <a:xfrm>
            <a:off x="6117515" y="4195480"/>
            <a:ext cx="2560320" cy="1645920"/>
          </a:xfrm>
          <a:prstGeom prst="rect">
            <a:avLst/>
          </a:prstGeom>
          <a:ln>
            <a:solidFill>
              <a:schemeClr val="accent4"/>
            </a:solidFill>
          </a:ln>
        </p:spPr>
        <p:txBody>
          <a:bodyPr/>
          <a:lstStyle>
            <a:lvl1pPr marL="0" indent="0" algn="ctr">
              <a:buNone/>
              <a:defRPr sz="1600"/>
            </a:lvl1pPr>
          </a:lstStyle>
          <a:p>
            <a:endParaRPr lang="en-US" dirty="0"/>
          </a:p>
        </p:txBody>
      </p:sp>
      <p:sp>
        <p:nvSpPr>
          <p:cNvPr id="32" name="Text Placeholder 11"/>
          <p:cNvSpPr>
            <a:spLocks noGrp="1"/>
          </p:cNvSpPr>
          <p:nvPr>
            <p:ph type="body" sz="quarter" idx="59"/>
          </p:nvPr>
        </p:nvSpPr>
        <p:spPr>
          <a:xfrm>
            <a:off x="457200" y="3733800"/>
            <a:ext cx="2560320" cy="457200"/>
          </a:xfrm>
          <a:prstGeom prst="rect">
            <a:avLst/>
          </a:prstGeom>
          <a:solidFill>
            <a:schemeClr val="accent4"/>
          </a:solidFill>
          <a:ln w="19050">
            <a:solidFill>
              <a:schemeClr val="accent4"/>
            </a:solidFill>
          </a:ln>
        </p:spPr>
        <p:txBody>
          <a:bodyPr anchor="ctr"/>
          <a:lstStyle>
            <a:lvl1pPr marL="0" indent="0" algn="ctr">
              <a:buNone/>
              <a:defRPr sz="1200" b="1">
                <a:solidFill>
                  <a:schemeClr val="bg1"/>
                </a:solidFill>
              </a:defRPr>
            </a:lvl1pPr>
            <a:lvl2pPr marL="341313" indent="0">
              <a:buNone/>
              <a:defRPr/>
            </a:lvl2pPr>
            <a:lvl3pPr marL="688975" indent="0">
              <a:buNone/>
              <a:defRPr/>
            </a:lvl3pPr>
            <a:lvl4pPr marL="1030287" indent="0">
              <a:buNone/>
              <a:defRPr/>
            </a:lvl4pPr>
            <a:lvl5pPr marL="1371600" indent="0">
              <a:buNone/>
              <a:defRPr/>
            </a:lvl5pPr>
          </a:lstStyle>
          <a:p>
            <a:pPr lvl="0"/>
            <a:r>
              <a:rPr lang="en-US" dirty="0"/>
              <a:t>Click to edit Master text styles</a:t>
            </a:r>
          </a:p>
        </p:txBody>
      </p:sp>
      <p:sp>
        <p:nvSpPr>
          <p:cNvPr id="33" name="Picture Placeholder 7"/>
          <p:cNvSpPr>
            <a:spLocks noGrp="1"/>
          </p:cNvSpPr>
          <p:nvPr>
            <p:ph type="pic" sz="quarter" idx="60"/>
          </p:nvPr>
        </p:nvSpPr>
        <p:spPr>
          <a:xfrm>
            <a:off x="457200" y="4195480"/>
            <a:ext cx="2560320" cy="1645920"/>
          </a:xfrm>
          <a:prstGeom prst="rect">
            <a:avLst/>
          </a:prstGeom>
          <a:ln>
            <a:solidFill>
              <a:schemeClr val="accent4"/>
            </a:solidFill>
          </a:ln>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378497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8" name="TextBox 7"/>
          <p:cNvSpPr txBox="1">
            <a:spLocks noChangeArrowheads="1"/>
          </p:cNvSpPr>
          <p:nvPr/>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
        <p:nvSpPr>
          <p:cNvPr id="5125" name="Rectangle 5"/>
          <p:cNvSpPr>
            <a:spLocks noGrp="1" noChangeArrowheads="1"/>
          </p:cNvSpPr>
          <p:nvPr>
            <p:ph type="subTitle" sz="quarter" idx="1"/>
          </p:nvPr>
        </p:nvSpPr>
        <p:spPr>
          <a:xfrm>
            <a:off x="457200" y="3022600"/>
            <a:ext cx="8229600" cy="2844800"/>
          </a:xfrm>
        </p:spPr>
        <p:txBody>
          <a:bodyPr/>
          <a:lstStyle>
            <a:lvl1pPr marL="0" indent="0" algn="ctr">
              <a:buFontTx/>
              <a:buNone/>
              <a:defRPr sz="2000" b="1">
                <a:latin typeface="Arial" pitchFamily="34" charset="0"/>
                <a:cs typeface="Arial" pitchFamily="34" charset="0"/>
              </a:defRPr>
            </a:lvl1pPr>
          </a:lstStyle>
          <a:p>
            <a:pPr lvl="0"/>
            <a:r>
              <a:rPr lang="en-US" noProof="0"/>
              <a:t>Click to edit Master subtitle style</a:t>
            </a:r>
            <a:endParaRPr lang="en-US" noProof="0" dirty="0"/>
          </a:p>
        </p:txBody>
      </p:sp>
      <p:sp>
        <p:nvSpPr>
          <p:cNvPr id="5124" name="Rectangle 4"/>
          <p:cNvSpPr>
            <a:spLocks noGrp="1" noChangeArrowheads="1"/>
          </p:cNvSpPr>
          <p:nvPr>
            <p:ph type="ctrTitle" sz="quarter"/>
          </p:nvPr>
        </p:nvSpPr>
        <p:spPr>
          <a:xfrm>
            <a:off x="457200" y="613729"/>
            <a:ext cx="8229600" cy="1470025"/>
          </a:xfrm>
        </p:spPr>
        <p:txBody>
          <a:bodyPr/>
          <a:lstStyle>
            <a:lvl1pPr>
              <a:defRPr sz="3200">
                <a:solidFill>
                  <a:schemeClr val="bg1"/>
                </a:solidFill>
                <a:latin typeface="Arial" pitchFamily="34" charset="0"/>
                <a:cs typeface="Arial" pitchFamily="34" charset="0"/>
              </a:defRPr>
            </a:lvl1pPr>
          </a:lstStyle>
          <a:p>
            <a:pPr lvl="0"/>
            <a:r>
              <a:rPr lang="en-US" noProof="0"/>
              <a:t>Click to edit Master title style</a:t>
            </a:r>
            <a:endParaRPr lang="en-US" noProof="0" dirty="0"/>
          </a:p>
        </p:txBody>
      </p:sp>
      <p:sp>
        <p:nvSpPr>
          <p:cNvPr id="9" name="Rectangle 8"/>
          <p:cNvSpPr/>
          <p:nvPr userDrawn="1"/>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
          <p:cNvSpPr>
            <a:spLocks noChangeShapeType="1"/>
          </p:cNvSpPr>
          <p:nvPr userDrawn="1"/>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3" name="TextBox 12"/>
          <p:cNvSpPr txBox="1">
            <a:spLocks noChangeArrowheads="1"/>
          </p:cNvSpPr>
          <p:nvPr userDrawn="1"/>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Tree>
    <p:extLst>
      <p:ext uri="{BB962C8B-B14F-4D97-AF65-F5344CB8AC3E}">
        <p14:creationId xmlns:p14="http://schemas.microsoft.com/office/powerpoint/2010/main" val="2228197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8428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930400"/>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57200" y="2514600"/>
            <a:ext cx="82296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2833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6670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7660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85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2382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069"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0069" y="1371601"/>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0069"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0779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8" name="TextBox 7"/>
          <p:cNvSpPr txBox="1">
            <a:spLocks noChangeArrowheads="1"/>
          </p:cNvSpPr>
          <p:nvPr/>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
        <p:nvSpPr>
          <p:cNvPr id="5125" name="Rectangle 5"/>
          <p:cNvSpPr>
            <a:spLocks noGrp="1" noChangeArrowheads="1"/>
          </p:cNvSpPr>
          <p:nvPr>
            <p:ph type="subTitle" sz="quarter" idx="1"/>
          </p:nvPr>
        </p:nvSpPr>
        <p:spPr>
          <a:xfrm>
            <a:off x="457200" y="3022600"/>
            <a:ext cx="8229600" cy="2844800"/>
          </a:xfrm>
        </p:spPr>
        <p:txBody>
          <a:bodyPr/>
          <a:lstStyle>
            <a:lvl1pPr marL="0" indent="0" algn="ctr">
              <a:buFontTx/>
              <a:buNone/>
              <a:defRPr sz="2000" b="1">
                <a:latin typeface="Arial" pitchFamily="34" charset="0"/>
                <a:cs typeface="Arial" pitchFamily="34" charset="0"/>
              </a:defRPr>
            </a:lvl1pPr>
          </a:lstStyle>
          <a:p>
            <a:pPr lvl="0"/>
            <a:r>
              <a:rPr lang="en-US" noProof="0"/>
              <a:t>Click to edit Master subtitle style</a:t>
            </a:r>
            <a:endParaRPr lang="en-US" noProof="0" dirty="0"/>
          </a:p>
        </p:txBody>
      </p:sp>
      <p:sp>
        <p:nvSpPr>
          <p:cNvPr id="5124" name="Rectangle 4"/>
          <p:cNvSpPr>
            <a:spLocks noGrp="1" noChangeArrowheads="1"/>
          </p:cNvSpPr>
          <p:nvPr>
            <p:ph type="ctrTitle" sz="quarter"/>
          </p:nvPr>
        </p:nvSpPr>
        <p:spPr>
          <a:xfrm>
            <a:off x="457200" y="613729"/>
            <a:ext cx="8229600" cy="1470025"/>
          </a:xfrm>
        </p:spPr>
        <p:txBody>
          <a:bodyPr/>
          <a:lstStyle>
            <a:lvl1pPr>
              <a:defRPr sz="3200">
                <a:solidFill>
                  <a:schemeClr val="bg1"/>
                </a:solidFill>
                <a:latin typeface="Arial" pitchFamily="34" charset="0"/>
                <a:cs typeface="Arial" pitchFamily="34" charset="0"/>
              </a:defRPr>
            </a:lvl1pPr>
          </a:lstStyle>
          <a:p>
            <a:pPr lvl="0"/>
            <a:r>
              <a:rPr lang="en-US" noProof="0"/>
              <a:t>Click to edit Master title style</a:t>
            </a:r>
            <a:endParaRPr lang="en-US" noProof="0" dirty="0"/>
          </a:p>
        </p:txBody>
      </p:sp>
      <p:sp>
        <p:nvSpPr>
          <p:cNvPr id="9" name="Rectangle 8"/>
          <p:cNvSpPr/>
          <p:nvPr userDrawn="1"/>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
          <p:cNvSpPr>
            <a:spLocks noChangeShapeType="1"/>
          </p:cNvSpPr>
          <p:nvPr userDrawn="1"/>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3" name="TextBox 12"/>
          <p:cNvSpPr txBox="1">
            <a:spLocks noChangeArrowheads="1"/>
          </p:cNvSpPr>
          <p:nvPr userDrawn="1"/>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Tree>
    <p:extLst>
      <p:ext uri="{BB962C8B-B14F-4D97-AF65-F5344CB8AC3E}">
        <p14:creationId xmlns:p14="http://schemas.microsoft.com/office/powerpoint/2010/main" val="638435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6111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930400"/>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57200" y="2514600"/>
            <a:ext cx="82296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57358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1312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2925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69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069"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0069" y="1371601"/>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0069"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5296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8" name="TextBox 7"/>
          <p:cNvSpPr txBox="1">
            <a:spLocks noChangeArrowheads="1"/>
          </p:cNvSpPr>
          <p:nvPr/>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
        <p:nvSpPr>
          <p:cNvPr id="5125" name="Rectangle 5"/>
          <p:cNvSpPr>
            <a:spLocks noGrp="1" noChangeArrowheads="1"/>
          </p:cNvSpPr>
          <p:nvPr>
            <p:ph type="subTitle" sz="quarter" idx="1"/>
          </p:nvPr>
        </p:nvSpPr>
        <p:spPr>
          <a:xfrm>
            <a:off x="457200" y="3022600"/>
            <a:ext cx="8229600" cy="2844800"/>
          </a:xfrm>
        </p:spPr>
        <p:txBody>
          <a:bodyPr/>
          <a:lstStyle>
            <a:lvl1pPr marL="0" indent="0" algn="ctr">
              <a:buFontTx/>
              <a:buNone/>
              <a:defRPr sz="2000" b="1">
                <a:latin typeface="Arial" pitchFamily="34" charset="0"/>
                <a:cs typeface="Arial" pitchFamily="34" charset="0"/>
              </a:defRPr>
            </a:lvl1pPr>
          </a:lstStyle>
          <a:p>
            <a:pPr lvl="0"/>
            <a:r>
              <a:rPr lang="en-US" noProof="0"/>
              <a:t>Click to edit Master subtitle style</a:t>
            </a:r>
            <a:endParaRPr lang="en-US" noProof="0" dirty="0"/>
          </a:p>
        </p:txBody>
      </p:sp>
      <p:sp>
        <p:nvSpPr>
          <p:cNvPr id="5124" name="Rectangle 4"/>
          <p:cNvSpPr>
            <a:spLocks noGrp="1" noChangeArrowheads="1"/>
          </p:cNvSpPr>
          <p:nvPr>
            <p:ph type="ctrTitle" sz="quarter"/>
          </p:nvPr>
        </p:nvSpPr>
        <p:spPr>
          <a:xfrm>
            <a:off x="457200" y="613729"/>
            <a:ext cx="8229600" cy="1470025"/>
          </a:xfrm>
        </p:spPr>
        <p:txBody>
          <a:bodyPr/>
          <a:lstStyle>
            <a:lvl1pPr>
              <a:defRPr sz="3200">
                <a:solidFill>
                  <a:schemeClr val="bg1"/>
                </a:solidFill>
                <a:latin typeface="Arial" pitchFamily="34" charset="0"/>
                <a:cs typeface="Arial" pitchFamily="34" charset="0"/>
              </a:defRPr>
            </a:lvl1pPr>
          </a:lstStyle>
          <a:p>
            <a:pPr lvl="0"/>
            <a:r>
              <a:rPr lang="en-US" noProof="0"/>
              <a:t>Click to edit Master title style</a:t>
            </a:r>
            <a:endParaRPr lang="en-US" noProof="0" dirty="0"/>
          </a:p>
        </p:txBody>
      </p:sp>
      <p:sp>
        <p:nvSpPr>
          <p:cNvPr id="9" name="Rectangle 8"/>
          <p:cNvSpPr/>
          <p:nvPr userDrawn="1"/>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
          <p:cNvSpPr>
            <a:spLocks noChangeShapeType="1"/>
          </p:cNvSpPr>
          <p:nvPr userDrawn="1"/>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3" name="TextBox 12"/>
          <p:cNvSpPr txBox="1">
            <a:spLocks noChangeArrowheads="1"/>
          </p:cNvSpPr>
          <p:nvPr userDrawn="1"/>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Tree>
    <p:extLst>
      <p:ext uri="{BB962C8B-B14F-4D97-AF65-F5344CB8AC3E}">
        <p14:creationId xmlns:p14="http://schemas.microsoft.com/office/powerpoint/2010/main" val="3507148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39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009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930400"/>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57200" y="2514600"/>
            <a:ext cx="82296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080013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1855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897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807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069"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0069" y="1371601"/>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0069"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82197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8" name="TextBox 7"/>
          <p:cNvSpPr txBox="1">
            <a:spLocks noChangeArrowheads="1"/>
          </p:cNvSpPr>
          <p:nvPr/>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
        <p:nvSpPr>
          <p:cNvPr id="5125" name="Rectangle 5"/>
          <p:cNvSpPr>
            <a:spLocks noGrp="1" noChangeArrowheads="1"/>
          </p:cNvSpPr>
          <p:nvPr>
            <p:ph type="subTitle" sz="quarter" idx="1"/>
          </p:nvPr>
        </p:nvSpPr>
        <p:spPr>
          <a:xfrm>
            <a:off x="457200" y="3022600"/>
            <a:ext cx="8229600" cy="2844800"/>
          </a:xfrm>
        </p:spPr>
        <p:txBody>
          <a:bodyPr/>
          <a:lstStyle>
            <a:lvl1pPr marL="0" indent="0" algn="ctr">
              <a:buFontTx/>
              <a:buNone/>
              <a:defRPr sz="2000" b="1">
                <a:latin typeface="Arial" pitchFamily="34" charset="0"/>
                <a:cs typeface="Arial" pitchFamily="34" charset="0"/>
              </a:defRPr>
            </a:lvl1pPr>
          </a:lstStyle>
          <a:p>
            <a:pPr lvl="0"/>
            <a:r>
              <a:rPr lang="en-US" noProof="0"/>
              <a:t>Click to edit Master subtitle style</a:t>
            </a:r>
            <a:endParaRPr lang="en-US" noProof="0" dirty="0"/>
          </a:p>
        </p:txBody>
      </p:sp>
      <p:sp>
        <p:nvSpPr>
          <p:cNvPr id="5124" name="Rectangle 4"/>
          <p:cNvSpPr>
            <a:spLocks noGrp="1" noChangeArrowheads="1"/>
          </p:cNvSpPr>
          <p:nvPr>
            <p:ph type="ctrTitle" sz="quarter"/>
          </p:nvPr>
        </p:nvSpPr>
        <p:spPr>
          <a:xfrm>
            <a:off x="457200" y="613729"/>
            <a:ext cx="8229600" cy="1470025"/>
          </a:xfrm>
        </p:spPr>
        <p:txBody>
          <a:bodyPr/>
          <a:lstStyle>
            <a:lvl1pPr>
              <a:defRPr sz="3200">
                <a:solidFill>
                  <a:schemeClr val="bg1"/>
                </a:solidFill>
                <a:latin typeface="Arial" pitchFamily="34" charset="0"/>
                <a:cs typeface="Arial" pitchFamily="34" charset="0"/>
              </a:defRPr>
            </a:lvl1pPr>
          </a:lstStyle>
          <a:p>
            <a:pPr lvl="0"/>
            <a:r>
              <a:rPr lang="en-US" noProof="0"/>
              <a:t>Click to edit Master title style</a:t>
            </a:r>
            <a:endParaRPr lang="en-US" noProof="0" dirty="0"/>
          </a:p>
        </p:txBody>
      </p:sp>
      <p:sp>
        <p:nvSpPr>
          <p:cNvPr id="9" name="Rectangle 8"/>
          <p:cNvSpPr/>
          <p:nvPr userDrawn="1"/>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
          <p:cNvSpPr>
            <a:spLocks noChangeShapeType="1"/>
          </p:cNvSpPr>
          <p:nvPr userDrawn="1"/>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3" name="TextBox 12"/>
          <p:cNvSpPr txBox="1">
            <a:spLocks noChangeArrowheads="1"/>
          </p:cNvSpPr>
          <p:nvPr userDrawn="1"/>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Tree>
    <p:extLst>
      <p:ext uri="{BB962C8B-B14F-4D97-AF65-F5344CB8AC3E}">
        <p14:creationId xmlns:p14="http://schemas.microsoft.com/office/powerpoint/2010/main" val="26514969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03286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930400"/>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57200" y="2514600"/>
            <a:ext cx="82296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3684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19605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159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224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717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069"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0069" y="1371601"/>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0069"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9967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8" name="TextBox 7"/>
          <p:cNvSpPr txBox="1">
            <a:spLocks noChangeArrowheads="1"/>
          </p:cNvSpPr>
          <p:nvPr/>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
        <p:nvSpPr>
          <p:cNvPr id="5125" name="Rectangle 5"/>
          <p:cNvSpPr>
            <a:spLocks noGrp="1" noChangeArrowheads="1"/>
          </p:cNvSpPr>
          <p:nvPr>
            <p:ph type="subTitle" sz="quarter" idx="1"/>
          </p:nvPr>
        </p:nvSpPr>
        <p:spPr>
          <a:xfrm>
            <a:off x="457200" y="3022600"/>
            <a:ext cx="8229600" cy="2844800"/>
          </a:xfrm>
        </p:spPr>
        <p:txBody>
          <a:bodyPr/>
          <a:lstStyle>
            <a:lvl1pPr marL="0" indent="0" algn="ctr">
              <a:buFontTx/>
              <a:buNone/>
              <a:defRPr sz="2000" b="1">
                <a:latin typeface="Arial" pitchFamily="34" charset="0"/>
                <a:cs typeface="Arial" pitchFamily="34" charset="0"/>
              </a:defRPr>
            </a:lvl1pPr>
          </a:lstStyle>
          <a:p>
            <a:pPr lvl="0"/>
            <a:r>
              <a:rPr lang="en-US" noProof="0"/>
              <a:t>Click to edit Master subtitle style</a:t>
            </a:r>
            <a:endParaRPr lang="en-US" noProof="0" dirty="0"/>
          </a:p>
        </p:txBody>
      </p:sp>
      <p:sp>
        <p:nvSpPr>
          <p:cNvPr id="5124" name="Rectangle 4"/>
          <p:cNvSpPr>
            <a:spLocks noGrp="1" noChangeArrowheads="1"/>
          </p:cNvSpPr>
          <p:nvPr>
            <p:ph type="ctrTitle" sz="quarter"/>
          </p:nvPr>
        </p:nvSpPr>
        <p:spPr>
          <a:xfrm>
            <a:off x="457200" y="613729"/>
            <a:ext cx="8229600" cy="1470025"/>
          </a:xfrm>
        </p:spPr>
        <p:txBody>
          <a:bodyPr/>
          <a:lstStyle>
            <a:lvl1pPr>
              <a:defRPr sz="3200">
                <a:solidFill>
                  <a:schemeClr val="bg1"/>
                </a:solidFill>
                <a:latin typeface="Arial" pitchFamily="34" charset="0"/>
                <a:cs typeface="Arial" pitchFamily="34" charset="0"/>
              </a:defRPr>
            </a:lvl1pPr>
          </a:lstStyle>
          <a:p>
            <a:pPr lvl="0"/>
            <a:r>
              <a:rPr lang="en-US" noProof="0"/>
              <a:t>Click to edit Master title style</a:t>
            </a:r>
            <a:endParaRPr lang="en-US" noProof="0" dirty="0"/>
          </a:p>
        </p:txBody>
      </p:sp>
      <p:sp>
        <p:nvSpPr>
          <p:cNvPr id="9" name="Rectangle 8"/>
          <p:cNvSpPr/>
          <p:nvPr userDrawn="1"/>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
          <p:cNvSpPr>
            <a:spLocks noChangeShapeType="1"/>
          </p:cNvSpPr>
          <p:nvPr userDrawn="1"/>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3" name="TextBox 12"/>
          <p:cNvSpPr txBox="1">
            <a:spLocks noChangeArrowheads="1"/>
          </p:cNvSpPr>
          <p:nvPr userDrawn="1"/>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Tree>
    <p:extLst>
      <p:ext uri="{BB962C8B-B14F-4D97-AF65-F5344CB8AC3E}">
        <p14:creationId xmlns:p14="http://schemas.microsoft.com/office/powerpoint/2010/main" val="2114913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2917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930400"/>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57200" y="2514600"/>
            <a:ext cx="82296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31773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5387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4912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9010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069"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0069" y="1371601"/>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0069"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1875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8" name="TextBox 7"/>
          <p:cNvSpPr txBox="1">
            <a:spLocks noChangeArrowheads="1"/>
          </p:cNvSpPr>
          <p:nvPr/>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
        <p:nvSpPr>
          <p:cNvPr id="5125" name="Rectangle 5"/>
          <p:cNvSpPr>
            <a:spLocks noGrp="1" noChangeArrowheads="1"/>
          </p:cNvSpPr>
          <p:nvPr>
            <p:ph type="subTitle" sz="quarter" idx="1"/>
          </p:nvPr>
        </p:nvSpPr>
        <p:spPr>
          <a:xfrm>
            <a:off x="457200" y="3022600"/>
            <a:ext cx="8229600" cy="2844800"/>
          </a:xfrm>
        </p:spPr>
        <p:txBody>
          <a:bodyPr/>
          <a:lstStyle>
            <a:lvl1pPr marL="0" indent="0" algn="ctr">
              <a:buFontTx/>
              <a:buNone/>
              <a:defRPr sz="2000" b="1">
                <a:latin typeface="Arial" pitchFamily="34" charset="0"/>
                <a:cs typeface="Arial" pitchFamily="34" charset="0"/>
              </a:defRPr>
            </a:lvl1pPr>
          </a:lstStyle>
          <a:p>
            <a:pPr lvl="0"/>
            <a:r>
              <a:rPr lang="en-US" noProof="0"/>
              <a:t>Click to edit Master subtitle style</a:t>
            </a:r>
            <a:endParaRPr lang="en-US" noProof="0" dirty="0"/>
          </a:p>
        </p:txBody>
      </p:sp>
      <p:sp>
        <p:nvSpPr>
          <p:cNvPr id="5124" name="Rectangle 4"/>
          <p:cNvSpPr>
            <a:spLocks noGrp="1" noChangeArrowheads="1"/>
          </p:cNvSpPr>
          <p:nvPr>
            <p:ph type="ctrTitle" sz="quarter"/>
          </p:nvPr>
        </p:nvSpPr>
        <p:spPr>
          <a:xfrm>
            <a:off x="457200" y="613729"/>
            <a:ext cx="8229600" cy="1470025"/>
          </a:xfrm>
        </p:spPr>
        <p:txBody>
          <a:bodyPr/>
          <a:lstStyle>
            <a:lvl1pPr>
              <a:defRPr sz="3200">
                <a:solidFill>
                  <a:schemeClr val="bg1"/>
                </a:solidFill>
                <a:latin typeface="Arial" pitchFamily="34" charset="0"/>
                <a:cs typeface="Arial" pitchFamily="34" charset="0"/>
              </a:defRPr>
            </a:lvl1pPr>
          </a:lstStyle>
          <a:p>
            <a:pPr lvl="0"/>
            <a:r>
              <a:rPr lang="en-US" noProof="0"/>
              <a:t>Click to edit Master title style</a:t>
            </a:r>
            <a:endParaRPr lang="en-US" noProof="0" dirty="0"/>
          </a:p>
        </p:txBody>
      </p:sp>
      <p:sp>
        <p:nvSpPr>
          <p:cNvPr id="9" name="Rectangle 8"/>
          <p:cNvSpPr/>
          <p:nvPr userDrawn="1"/>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
          <p:cNvSpPr>
            <a:spLocks noChangeShapeType="1"/>
          </p:cNvSpPr>
          <p:nvPr userDrawn="1"/>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3" name="TextBox 12"/>
          <p:cNvSpPr txBox="1">
            <a:spLocks noChangeArrowheads="1"/>
          </p:cNvSpPr>
          <p:nvPr userDrawn="1"/>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rgbClr val="D52B1E"/>
                </a:solidFill>
              </a:rPr>
              <a:t>www.bakerdonelson.com</a:t>
            </a:r>
          </a:p>
        </p:txBody>
      </p:sp>
    </p:spTree>
    <p:extLst>
      <p:ext uri="{BB962C8B-B14F-4D97-AF65-F5344CB8AC3E}">
        <p14:creationId xmlns:p14="http://schemas.microsoft.com/office/powerpoint/2010/main" val="348118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069"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0069" y="1371601"/>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0069"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67534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3484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930400"/>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57200" y="2514600"/>
            <a:ext cx="82296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4328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4490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66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8805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069"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0069" y="1371601"/>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0069"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82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525" y="128588"/>
            <a:ext cx="9153525"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22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397625"/>
            <a:ext cx="3052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7"/>
          <p:cNvSpPr txBox="1">
            <a:spLocks noChangeArrowheads="1"/>
          </p:cNvSpPr>
          <p:nvPr/>
        </p:nvSpPr>
        <p:spPr bwMode="auto">
          <a:xfrm>
            <a:off x="5724525" y="646588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900" b="1" dirty="0">
                <a:solidFill>
                  <a:schemeClr val="accent1"/>
                </a:solidFill>
                <a:cs typeface="+mn-cs"/>
              </a:rPr>
              <a:t>www.bakerdonelson.com</a:t>
            </a:r>
          </a:p>
        </p:txBody>
      </p:sp>
      <p:sp>
        <p:nvSpPr>
          <p:cNvPr id="5125" name="Rectangle 5"/>
          <p:cNvSpPr>
            <a:spLocks noGrp="1" noChangeArrowheads="1"/>
          </p:cNvSpPr>
          <p:nvPr>
            <p:ph type="subTitle" sz="quarter" idx="1"/>
          </p:nvPr>
        </p:nvSpPr>
        <p:spPr>
          <a:xfrm>
            <a:off x="457200" y="3022600"/>
            <a:ext cx="8229600" cy="2844800"/>
          </a:xfrm>
        </p:spPr>
        <p:txBody>
          <a:bodyPr/>
          <a:lstStyle>
            <a:lvl1pPr marL="0" indent="0" algn="ctr">
              <a:buFontTx/>
              <a:buNone/>
              <a:defRPr sz="2000" b="1">
                <a:latin typeface="Arial" pitchFamily="34" charset="0"/>
                <a:cs typeface="Arial" pitchFamily="34" charset="0"/>
              </a:defRPr>
            </a:lvl1pPr>
          </a:lstStyle>
          <a:p>
            <a:pPr lvl="0"/>
            <a:r>
              <a:rPr lang="en-US" noProof="0" dirty="0"/>
              <a:t>Click to edit Master subtitle style</a:t>
            </a:r>
          </a:p>
        </p:txBody>
      </p:sp>
      <p:sp>
        <p:nvSpPr>
          <p:cNvPr id="5124" name="Rectangle 4"/>
          <p:cNvSpPr>
            <a:spLocks noGrp="1" noChangeArrowheads="1"/>
          </p:cNvSpPr>
          <p:nvPr>
            <p:ph type="ctrTitle" sz="quarter"/>
          </p:nvPr>
        </p:nvSpPr>
        <p:spPr>
          <a:xfrm>
            <a:off x="457200" y="613729"/>
            <a:ext cx="8229600" cy="1470025"/>
          </a:xfrm>
        </p:spPr>
        <p:txBody>
          <a:bodyPr/>
          <a:lstStyle>
            <a:lvl1pPr>
              <a:defRPr sz="3200">
                <a:solidFill>
                  <a:schemeClr val="bg1"/>
                </a:solidFill>
                <a:latin typeface="Arial" pitchFamily="34" charset="0"/>
                <a:cs typeface="Arial" pitchFamily="34" charset="0"/>
              </a:defRPr>
            </a:lvl1pPr>
          </a:lstStyle>
          <a:p>
            <a:pPr lvl="0"/>
            <a:r>
              <a:rPr lang="en-US" noProof="0" dirty="0"/>
              <a:t>Click to edit Master title style</a:t>
            </a:r>
          </a:p>
        </p:txBody>
      </p:sp>
    </p:spTree>
    <p:extLst>
      <p:ext uri="{BB962C8B-B14F-4D97-AF65-F5344CB8AC3E}">
        <p14:creationId xmlns:p14="http://schemas.microsoft.com/office/powerpoint/2010/main" val="406898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69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p:cNvSpPr>
            <a:spLocks noChangeShapeType="1"/>
          </p:cNvSpPr>
          <p:nvPr/>
        </p:nvSpPr>
        <p:spPr bwMode="auto">
          <a:xfrm>
            <a:off x="457200" y="12192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TextBox 7"/>
          <p:cNvSpPr txBox="1">
            <a:spLocks noChangeArrowheads="1"/>
          </p:cNvSpPr>
          <p:nvPr/>
        </p:nvSpPr>
        <p:spPr bwMode="auto">
          <a:xfrm>
            <a:off x="7105650" y="6459538"/>
            <a:ext cx="167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DBA400A8-2DB9-4671-B64D-C1825D629D1D}" type="slidenum">
              <a:rPr lang="en-US" sz="1000" smtClean="0">
                <a:solidFill>
                  <a:srgbClr val="7F7F7F"/>
                </a:solidFill>
                <a:cs typeface="+mn-cs"/>
              </a:rPr>
              <a:pPr algn="r" eaLnBrk="1" hangingPunct="1">
                <a:defRPr/>
              </a:pPr>
              <a:t>‹#›</a:t>
            </a:fld>
            <a:endParaRPr lang="en-US" sz="1000">
              <a:solidFill>
                <a:srgbClr val="7F7F7F"/>
              </a:solidFill>
              <a:cs typeface="+mn-cs"/>
            </a:endParaRPr>
          </a:p>
        </p:txBody>
      </p:sp>
      <p:sp>
        <p:nvSpPr>
          <p:cNvPr id="1030" name="TextBox 8"/>
          <p:cNvSpPr txBox="1">
            <a:spLocks noChangeArrowheads="1"/>
          </p:cNvSpPr>
          <p:nvPr/>
        </p:nvSpPr>
        <p:spPr bwMode="auto">
          <a:xfrm>
            <a:off x="361950" y="6332538"/>
            <a:ext cx="3048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b="1" dirty="0">
                <a:solidFill>
                  <a:srgbClr val="A2A4A3"/>
                </a:solidFill>
                <a:cs typeface="+mn-cs"/>
              </a:rPr>
              <a:t>www.bakerdonelson.com</a:t>
            </a:r>
          </a:p>
          <a:p>
            <a:pPr eaLnBrk="1" hangingPunct="1">
              <a:defRPr/>
            </a:pPr>
            <a:r>
              <a:rPr lang="en-US" sz="800" dirty="0">
                <a:solidFill>
                  <a:srgbClr val="A2A4A3"/>
                </a:solidFill>
                <a:cs typeface="+mn-cs"/>
              </a:rPr>
              <a:t>© 2017 Baker, Donelson, Bearman, Caldwell &amp; Berkowitz, PC</a:t>
            </a:r>
          </a:p>
        </p:txBody>
      </p:sp>
    </p:spTree>
  </p:cSld>
  <p:clrMap bg1="lt1" tx1="dk1" bg2="lt2" tx2="dk2" accent1="accent1" accent2="accent2" accent3="accent3" accent4="accent4" accent5="accent5" accent6="accent6" hlink="hlink" folHlink="folHlink"/>
  <p:sldLayoutIdLst>
    <p:sldLayoutId id="2147483977" r:id="rId1"/>
    <p:sldLayoutId id="2147483965" r:id="rId2"/>
    <p:sldLayoutId id="2147483966" r:id="rId3"/>
    <p:sldLayoutId id="2147483967" r:id="rId4"/>
    <p:sldLayoutId id="2147483968" r:id="rId5"/>
    <p:sldLayoutId id="2147483969" r:id="rId6"/>
    <p:sldLayoutId id="2147483970" r:id="rId7"/>
  </p:sldLayoutIdLst>
  <p:txStyles>
    <p:titleStyle>
      <a:lvl1pPr algn="ctr" rtl="0" eaLnBrk="0" fontAlgn="base" hangingPunct="0">
        <a:spcBef>
          <a:spcPct val="0"/>
        </a:spcBef>
        <a:spcAft>
          <a:spcPct val="0"/>
        </a:spcAft>
        <a:defRPr sz="3200" b="1">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Tahoma" pitchFamily="34" charset="0"/>
        </a:defRPr>
      </a:lvl6pPr>
      <a:lvl7pPr marL="914400" algn="l" rtl="0" eaLnBrk="1" fontAlgn="base" hangingPunct="1">
        <a:spcBef>
          <a:spcPct val="0"/>
        </a:spcBef>
        <a:spcAft>
          <a:spcPct val="0"/>
        </a:spcAft>
        <a:defRPr sz="2400" b="1">
          <a:solidFill>
            <a:schemeClr val="tx1"/>
          </a:solidFill>
          <a:latin typeface="Tahoma" pitchFamily="34" charset="0"/>
        </a:defRPr>
      </a:lvl7pPr>
      <a:lvl8pPr marL="1371600" algn="l" rtl="0" eaLnBrk="1" fontAlgn="base" hangingPunct="1">
        <a:spcBef>
          <a:spcPct val="0"/>
        </a:spcBef>
        <a:spcAft>
          <a:spcPct val="0"/>
        </a:spcAft>
        <a:defRPr sz="2400" b="1">
          <a:solidFill>
            <a:schemeClr val="tx1"/>
          </a:solidFill>
          <a:latin typeface="Tahoma" pitchFamily="34" charset="0"/>
        </a:defRPr>
      </a:lvl8pPr>
      <a:lvl9pPr marL="1828800" algn="l" rtl="0" eaLnBrk="1" fontAlgn="base" hangingPunct="1">
        <a:spcBef>
          <a:spcPct val="0"/>
        </a:spcBef>
        <a:spcAft>
          <a:spcPct val="0"/>
        </a:spcAft>
        <a:defRPr sz="2400" b="1">
          <a:solidFill>
            <a:schemeClr val="tx1"/>
          </a:solidFill>
          <a:latin typeface="Tahoma" pitchFamily="34" charset="0"/>
        </a:defRPr>
      </a:lvl9pPr>
    </p:titleStyle>
    <p:bodyStyle>
      <a:lvl1pPr marL="342900" indent="-342900" algn="l" rtl="0" eaLnBrk="0" fontAlgn="base" hangingPunct="0">
        <a:spcBef>
          <a:spcPct val="20000"/>
        </a:spcBef>
        <a:spcAft>
          <a:spcPct val="0"/>
        </a:spcAft>
        <a:buClr>
          <a:srgbClr val="D52B1E"/>
        </a:buClr>
        <a:buChar char="•"/>
        <a:defRPr sz="2400">
          <a:solidFill>
            <a:schemeClr val="tx1"/>
          </a:solidFill>
          <a:latin typeface="Arial" pitchFamily="34" charset="0"/>
          <a:ea typeface="+mn-ea"/>
          <a:cs typeface="Arial" pitchFamily="34" charset="0"/>
        </a:defRPr>
      </a:lvl1pPr>
      <a:lvl2pPr marL="690563" indent="-349250" algn="l" rtl="0" eaLnBrk="0" fontAlgn="base" hangingPunct="0">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2pPr>
      <a:lvl3pPr marL="1030288" indent="-341313" algn="l" rtl="0" eaLnBrk="0" fontAlgn="base" hangingPunct="0">
        <a:spcBef>
          <a:spcPct val="20000"/>
        </a:spcBef>
        <a:spcAft>
          <a:spcPct val="0"/>
        </a:spcAft>
        <a:buClr>
          <a:srgbClr val="D52B1E"/>
        </a:buClr>
        <a:buFont typeface="Wingdings" pitchFamily="2" charset="2"/>
        <a:buChar char="§"/>
        <a:defRPr>
          <a:solidFill>
            <a:schemeClr val="tx1"/>
          </a:solidFill>
          <a:latin typeface="Arial" pitchFamily="34" charset="0"/>
          <a:cs typeface="Arial" pitchFamily="34" charset="0"/>
        </a:defRPr>
      </a:lvl3pPr>
      <a:lvl4pPr marL="1371600" indent="-341313" algn="l" rtl="0" eaLnBrk="0" fontAlgn="base" hangingPunct="0">
        <a:spcBef>
          <a:spcPct val="20000"/>
        </a:spcBef>
        <a:spcAft>
          <a:spcPct val="0"/>
        </a:spcAft>
        <a:buClr>
          <a:srgbClr val="D52B1E"/>
        </a:buClr>
        <a:buFont typeface="Tahoma" pitchFamily="34" charset="0"/>
        <a:buChar char="▫"/>
        <a:defRPr sz="1600">
          <a:solidFill>
            <a:schemeClr val="tx1"/>
          </a:solidFill>
          <a:latin typeface="Arial" pitchFamily="34" charset="0"/>
          <a:cs typeface="Arial" pitchFamily="34" charset="0"/>
        </a:defRPr>
      </a:lvl4pPr>
      <a:lvl5pPr marL="1712913" indent="-341313" algn="l" rtl="0" eaLnBrk="0" fontAlgn="base" hangingPunct="0">
        <a:spcBef>
          <a:spcPct val="20000"/>
        </a:spcBef>
        <a:spcAft>
          <a:spcPct val="0"/>
        </a:spcAft>
        <a:buClr>
          <a:srgbClr val="D52B1E"/>
        </a:buClr>
        <a:buFont typeface="Tahoma" pitchFamily="34" charset="0"/>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Line 4"/>
          <p:cNvSpPr>
            <a:spLocks noChangeShapeType="1"/>
          </p:cNvSpPr>
          <p:nvPr/>
        </p:nvSpPr>
        <p:spPr bwMode="auto">
          <a:xfrm>
            <a:off x="457200" y="12192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TextBox 7"/>
          <p:cNvSpPr txBox="1">
            <a:spLocks noChangeArrowheads="1"/>
          </p:cNvSpPr>
          <p:nvPr/>
        </p:nvSpPr>
        <p:spPr bwMode="auto">
          <a:xfrm>
            <a:off x="7105650" y="6459538"/>
            <a:ext cx="167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D088E607-073B-4AB6-9F60-485B3626FA66}" type="slidenum">
              <a:rPr lang="en-US" sz="1000" smtClean="0">
                <a:solidFill>
                  <a:srgbClr val="7F7F7F"/>
                </a:solidFill>
                <a:cs typeface="+mn-cs"/>
              </a:rPr>
              <a:pPr algn="r" eaLnBrk="1" hangingPunct="1">
                <a:defRPr/>
              </a:pPr>
              <a:t>‹#›</a:t>
            </a:fld>
            <a:endParaRPr lang="en-US" sz="1000">
              <a:solidFill>
                <a:srgbClr val="7F7F7F"/>
              </a:solidFill>
              <a:cs typeface="+mn-cs"/>
            </a:endParaRPr>
          </a:p>
        </p:txBody>
      </p:sp>
      <p:sp>
        <p:nvSpPr>
          <p:cNvPr id="1030" name="TextBox 8"/>
          <p:cNvSpPr txBox="1">
            <a:spLocks noChangeArrowheads="1"/>
          </p:cNvSpPr>
          <p:nvPr/>
        </p:nvSpPr>
        <p:spPr bwMode="auto">
          <a:xfrm>
            <a:off x="361950" y="6332538"/>
            <a:ext cx="3048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b="1" dirty="0">
                <a:solidFill>
                  <a:srgbClr val="A2A4A3"/>
                </a:solidFill>
                <a:cs typeface="+mn-cs"/>
              </a:rPr>
              <a:t>www.bakerdonelson.com</a:t>
            </a:r>
          </a:p>
          <a:p>
            <a:pPr eaLnBrk="1" hangingPunct="1">
              <a:defRPr/>
            </a:pPr>
            <a:r>
              <a:rPr lang="en-US" sz="800" dirty="0">
                <a:solidFill>
                  <a:srgbClr val="A2A4A3"/>
                </a:solidFill>
                <a:cs typeface="+mn-cs"/>
              </a:rPr>
              <a:t>© 2018 Baker, Donelson, Bearman, Caldwell &amp; Berkowitz, PC</a:t>
            </a:r>
          </a:p>
        </p:txBody>
      </p:sp>
    </p:spTree>
  </p:cSld>
  <p:clrMap bg1="lt1" tx1="dk1" bg2="lt2" tx2="dk2" accent1="accent1" accent2="accent2" accent3="accent3" accent4="accent4" accent5="accent5" accent6="accent6" hlink="hlink" folHlink="folHlink"/>
  <p:sldLayoutIdLst>
    <p:sldLayoutId id="2147483978" r:id="rId1"/>
    <p:sldLayoutId id="2147483971" r:id="rId2"/>
    <p:sldLayoutId id="2147483972" r:id="rId3"/>
    <p:sldLayoutId id="2147483973" r:id="rId4"/>
    <p:sldLayoutId id="2147483974" r:id="rId5"/>
    <p:sldLayoutId id="2147483975" r:id="rId6"/>
    <p:sldLayoutId id="2147483976" r:id="rId7"/>
  </p:sldLayoutIdLst>
  <p:txStyles>
    <p:titleStyle>
      <a:lvl1pPr algn="ctr" rtl="0" eaLnBrk="0" fontAlgn="base" hangingPunct="0">
        <a:spcBef>
          <a:spcPct val="0"/>
        </a:spcBef>
        <a:spcAft>
          <a:spcPct val="0"/>
        </a:spcAft>
        <a:defRPr sz="3200" b="1">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Tahoma" pitchFamily="34" charset="0"/>
        </a:defRPr>
      </a:lvl6pPr>
      <a:lvl7pPr marL="914400" algn="l" rtl="0" eaLnBrk="1" fontAlgn="base" hangingPunct="1">
        <a:spcBef>
          <a:spcPct val="0"/>
        </a:spcBef>
        <a:spcAft>
          <a:spcPct val="0"/>
        </a:spcAft>
        <a:defRPr sz="2400" b="1">
          <a:solidFill>
            <a:schemeClr val="tx1"/>
          </a:solidFill>
          <a:latin typeface="Tahoma" pitchFamily="34" charset="0"/>
        </a:defRPr>
      </a:lvl7pPr>
      <a:lvl8pPr marL="1371600" algn="l" rtl="0" eaLnBrk="1" fontAlgn="base" hangingPunct="1">
        <a:spcBef>
          <a:spcPct val="0"/>
        </a:spcBef>
        <a:spcAft>
          <a:spcPct val="0"/>
        </a:spcAft>
        <a:defRPr sz="2400" b="1">
          <a:solidFill>
            <a:schemeClr val="tx1"/>
          </a:solidFill>
          <a:latin typeface="Tahoma" pitchFamily="34" charset="0"/>
        </a:defRPr>
      </a:lvl8pPr>
      <a:lvl9pPr marL="1828800" algn="l" rtl="0" eaLnBrk="1" fontAlgn="base" hangingPunct="1">
        <a:spcBef>
          <a:spcPct val="0"/>
        </a:spcBef>
        <a:spcAft>
          <a:spcPct val="0"/>
        </a:spcAft>
        <a:defRPr sz="2400" b="1">
          <a:solidFill>
            <a:schemeClr val="tx1"/>
          </a:solidFill>
          <a:latin typeface="Tahoma" pitchFamily="34" charset="0"/>
        </a:defRPr>
      </a:lvl9pPr>
    </p:titleStyle>
    <p:bodyStyle>
      <a:lvl1pPr marL="342900" indent="-342900" algn="l" rtl="0" eaLnBrk="0" fontAlgn="base" hangingPunct="0">
        <a:spcBef>
          <a:spcPct val="20000"/>
        </a:spcBef>
        <a:spcAft>
          <a:spcPct val="0"/>
        </a:spcAft>
        <a:buClr>
          <a:srgbClr val="D52B1E"/>
        </a:buClr>
        <a:buChar char="•"/>
        <a:defRPr sz="2400">
          <a:solidFill>
            <a:schemeClr val="tx1"/>
          </a:solidFill>
          <a:latin typeface="Arial" pitchFamily="34" charset="0"/>
          <a:ea typeface="+mn-ea"/>
          <a:cs typeface="Arial" pitchFamily="34" charset="0"/>
        </a:defRPr>
      </a:lvl1pPr>
      <a:lvl2pPr marL="690563" indent="-349250" algn="l" rtl="0" eaLnBrk="0" fontAlgn="base" hangingPunct="0">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2pPr>
      <a:lvl3pPr marL="1030288" indent="-341313" algn="l" rtl="0" eaLnBrk="0" fontAlgn="base" hangingPunct="0">
        <a:spcBef>
          <a:spcPct val="20000"/>
        </a:spcBef>
        <a:spcAft>
          <a:spcPct val="0"/>
        </a:spcAft>
        <a:buClr>
          <a:srgbClr val="D52B1E"/>
        </a:buClr>
        <a:buFont typeface="Wingdings" pitchFamily="2" charset="2"/>
        <a:buChar char="§"/>
        <a:defRPr>
          <a:solidFill>
            <a:schemeClr val="tx1"/>
          </a:solidFill>
          <a:latin typeface="Arial" pitchFamily="34" charset="0"/>
          <a:cs typeface="Arial" pitchFamily="34" charset="0"/>
        </a:defRPr>
      </a:lvl3pPr>
      <a:lvl4pPr marL="1371600" indent="-341313" algn="l" rtl="0" eaLnBrk="0" fontAlgn="base" hangingPunct="0">
        <a:spcBef>
          <a:spcPct val="20000"/>
        </a:spcBef>
        <a:spcAft>
          <a:spcPct val="0"/>
        </a:spcAft>
        <a:buClr>
          <a:srgbClr val="D52B1E"/>
        </a:buClr>
        <a:buFont typeface="Tahoma" pitchFamily="34" charset="0"/>
        <a:buChar char="▫"/>
        <a:defRPr sz="1600">
          <a:solidFill>
            <a:schemeClr val="tx1"/>
          </a:solidFill>
          <a:latin typeface="Arial" pitchFamily="34" charset="0"/>
          <a:cs typeface="Arial" pitchFamily="34" charset="0"/>
        </a:defRPr>
      </a:lvl4pPr>
      <a:lvl5pPr marL="1712913" indent="-341313" algn="l" rtl="0" eaLnBrk="0" fontAlgn="base" hangingPunct="0">
        <a:spcBef>
          <a:spcPct val="20000"/>
        </a:spcBef>
        <a:spcAft>
          <a:spcPct val="0"/>
        </a:spcAft>
        <a:buClr>
          <a:srgbClr val="D52B1E"/>
        </a:buClr>
        <a:buFont typeface="Tahoma" pitchFamily="34" charset="0"/>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Box 7"/>
          <p:cNvSpPr txBox="1">
            <a:spLocks noChangeArrowheads="1"/>
          </p:cNvSpPr>
          <p:nvPr/>
        </p:nvSpPr>
        <p:spPr bwMode="auto">
          <a:xfrm>
            <a:off x="7105650" y="6459538"/>
            <a:ext cx="167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EDC24B94-0685-40AE-980A-CC88B8B2CBFA}" type="slidenum">
              <a:rPr lang="en-US" sz="1000" smtClean="0">
                <a:solidFill>
                  <a:srgbClr val="7F7F7F"/>
                </a:solidFill>
              </a:rPr>
              <a:pPr algn="r" eaLnBrk="1" hangingPunct="1">
                <a:defRPr/>
              </a:pPr>
              <a:t>‹#›</a:t>
            </a:fld>
            <a:endParaRPr lang="en-US" sz="1000">
              <a:solidFill>
                <a:srgbClr val="7F7F7F"/>
              </a:solidFill>
            </a:endParaRPr>
          </a:p>
        </p:txBody>
      </p:sp>
      <p:sp>
        <p:nvSpPr>
          <p:cNvPr id="1030" name="TextBox 8"/>
          <p:cNvSpPr txBox="1">
            <a:spLocks noChangeArrowheads="1"/>
          </p:cNvSpPr>
          <p:nvPr/>
        </p:nvSpPr>
        <p:spPr bwMode="auto">
          <a:xfrm>
            <a:off x="361950" y="6332538"/>
            <a:ext cx="48958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b="1" dirty="0">
                <a:solidFill>
                  <a:srgbClr val="A2A4A3"/>
                </a:solidFill>
              </a:rPr>
              <a:t>www.bakerdonelson.com</a:t>
            </a:r>
          </a:p>
          <a:p>
            <a:pPr eaLnBrk="1" hangingPunct="1">
              <a:defRPr/>
            </a:pPr>
            <a:r>
              <a:rPr lang="en-US" sz="800" dirty="0">
                <a:solidFill>
                  <a:srgbClr val="A2A4A3"/>
                </a:solidFill>
              </a:rPr>
              <a:t>© 2018 Baker, Donelson, Bearman, Caldwell &amp; Berkowitz, PC | Confidential</a:t>
            </a:r>
          </a:p>
        </p:txBody>
      </p:sp>
      <p:sp>
        <p:nvSpPr>
          <p:cNvPr id="7" name="Line 4"/>
          <p:cNvSpPr>
            <a:spLocks noChangeShapeType="1"/>
          </p:cNvSpPr>
          <p:nvPr userDrawn="1"/>
        </p:nvSpPr>
        <p:spPr bwMode="auto">
          <a:xfrm>
            <a:off x="457200" y="62484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162606181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Lst>
  <p:txStyles>
    <p:title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Tahoma" pitchFamily="34" charset="0"/>
        </a:defRPr>
      </a:lvl6pPr>
      <a:lvl7pPr marL="914400" algn="l" rtl="0" eaLnBrk="1" fontAlgn="base" hangingPunct="1">
        <a:spcBef>
          <a:spcPct val="0"/>
        </a:spcBef>
        <a:spcAft>
          <a:spcPct val="0"/>
        </a:spcAft>
        <a:defRPr sz="2400" b="1">
          <a:solidFill>
            <a:schemeClr val="tx1"/>
          </a:solidFill>
          <a:latin typeface="Tahoma" pitchFamily="34" charset="0"/>
        </a:defRPr>
      </a:lvl7pPr>
      <a:lvl8pPr marL="1371600" algn="l" rtl="0" eaLnBrk="1" fontAlgn="base" hangingPunct="1">
        <a:spcBef>
          <a:spcPct val="0"/>
        </a:spcBef>
        <a:spcAft>
          <a:spcPct val="0"/>
        </a:spcAft>
        <a:defRPr sz="2400" b="1">
          <a:solidFill>
            <a:schemeClr val="tx1"/>
          </a:solidFill>
          <a:latin typeface="Tahoma" pitchFamily="34" charset="0"/>
        </a:defRPr>
      </a:lvl8pPr>
      <a:lvl9pPr marL="1828800" algn="l" rtl="0" eaLnBrk="1" fontAlgn="base" hangingPunct="1">
        <a:spcBef>
          <a:spcPct val="0"/>
        </a:spcBef>
        <a:spcAft>
          <a:spcPct val="0"/>
        </a:spcAft>
        <a:defRPr sz="2400" b="1">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D52B1E"/>
        </a:buClr>
        <a:buChar char="•"/>
        <a:defRPr sz="2400">
          <a:solidFill>
            <a:schemeClr val="tx1"/>
          </a:solidFill>
          <a:latin typeface="Arial" pitchFamily="34" charset="0"/>
          <a:ea typeface="+mn-ea"/>
          <a:cs typeface="Arial" pitchFamily="34" charset="0"/>
        </a:defRPr>
      </a:lvl1pPr>
      <a:lvl2pPr marL="690563" indent="-349250" algn="l" rtl="0" eaLnBrk="1" fontAlgn="base" hangingPunct="1">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2pPr>
      <a:lvl3pPr marL="1030288" indent="-341313" algn="l" rtl="0" eaLnBrk="1" fontAlgn="base" hangingPunct="1">
        <a:spcBef>
          <a:spcPct val="20000"/>
        </a:spcBef>
        <a:spcAft>
          <a:spcPct val="0"/>
        </a:spcAft>
        <a:buClr>
          <a:srgbClr val="D52B1E"/>
        </a:buClr>
        <a:buFont typeface="Wingdings" pitchFamily="2" charset="2"/>
        <a:buChar char="§"/>
        <a:defRPr>
          <a:solidFill>
            <a:schemeClr val="tx1"/>
          </a:solidFill>
          <a:latin typeface="Arial" pitchFamily="34" charset="0"/>
          <a:cs typeface="Arial" pitchFamily="34" charset="0"/>
        </a:defRPr>
      </a:lvl3pPr>
      <a:lvl4pPr marL="1371600" indent="-341313" algn="l" rtl="0" eaLnBrk="1" fontAlgn="base" hangingPunct="1">
        <a:spcBef>
          <a:spcPct val="20000"/>
        </a:spcBef>
        <a:spcAft>
          <a:spcPct val="0"/>
        </a:spcAft>
        <a:buClr>
          <a:srgbClr val="D52B1E"/>
        </a:buClr>
        <a:buFont typeface="Tahoma" pitchFamily="34" charset="0"/>
        <a:buChar char="▫"/>
        <a:defRPr sz="1600">
          <a:solidFill>
            <a:schemeClr val="tx1"/>
          </a:solidFill>
          <a:latin typeface="Arial" pitchFamily="34" charset="0"/>
          <a:cs typeface="Arial" pitchFamily="34" charset="0"/>
        </a:defRPr>
      </a:lvl4pPr>
      <a:lvl5pPr marL="1712913" indent="-341313" algn="l" rtl="0" eaLnBrk="1" fontAlgn="base" hangingPunct="1">
        <a:spcBef>
          <a:spcPct val="20000"/>
        </a:spcBef>
        <a:spcAft>
          <a:spcPct val="0"/>
        </a:spcAft>
        <a:buClr>
          <a:srgbClr val="D52B1E"/>
        </a:buClr>
        <a:buFont typeface="Tahoma" pitchFamily="34" charset="0"/>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p:cNvSpPr>
            <a:spLocks noChangeShapeType="1"/>
          </p:cNvSpPr>
          <p:nvPr/>
        </p:nvSpPr>
        <p:spPr bwMode="auto">
          <a:xfrm>
            <a:off x="457200" y="12192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029" name="TextBox 7"/>
          <p:cNvSpPr txBox="1">
            <a:spLocks noChangeArrowheads="1"/>
          </p:cNvSpPr>
          <p:nvPr/>
        </p:nvSpPr>
        <p:spPr bwMode="auto">
          <a:xfrm>
            <a:off x="7105650" y="6459538"/>
            <a:ext cx="167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CBC18549-03E9-46A0-95C4-622C33CCD972}" type="slidenum">
              <a:rPr lang="en-US" sz="1000" smtClean="0">
                <a:solidFill>
                  <a:srgbClr val="7F7F7F"/>
                </a:solidFill>
              </a:rPr>
              <a:pPr algn="r" eaLnBrk="1" hangingPunct="1">
                <a:defRPr/>
              </a:pPr>
              <a:t>‹#›</a:t>
            </a:fld>
            <a:endParaRPr lang="en-US" sz="1000">
              <a:solidFill>
                <a:srgbClr val="7F7F7F"/>
              </a:solidFill>
            </a:endParaRPr>
          </a:p>
        </p:txBody>
      </p:sp>
      <p:sp>
        <p:nvSpPr>
          <p:cNvPr id="1030" name="TextBox 8"/>
          <p:cNvSpPr txBox="1">
            <a:spLocks noChangeArrowheads="1"/>
          </p:cNvSpPr>
          <p:nvPr/>
        </p:nvSpPr>
        <p:spPr bwMode="auto">
          <a:xfrm>
            <a:off x="361950" y="6332538"/>
            <a:ext cx="3048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b="1" dirty="0">
                <a:solidFill>
                  <a:srgbClr val="A2A4A3"/>
                </a:solidFill>
              </a:rPr>
              <a:t>www.bakerdonelson.com</a:t>
            </a:r>
          </a:p>
          <a:p>
            <a:pPr eaLnBrk="1" hangingPunct="1">
              <a:defRPr/>
            </a:pPr>
            <a:r>
              <a:rPr lang="en-US" sz="800" dirty="0">
                <a:solidFill>
                  <a:srgbClr val="A2A4A3"/>
                </a:solidFill>
              </a:rPr>
              <a:t>© 2017 Baker, Donelson, Bearman, Caldwell &amp; Berkowitz, PC</a:t>
            </a:r>
          </a:p>
        </p:txBody>
      </p:sp>
    </p:spTree>
    <p:extLst>
      <p:ext uri="{BB962C8B-B14F-4D97-AF65-F5344CB8AC3E}">
        <p14:creationId xmlns:p14="http://schemas.microsoft.com/office/powerpoint/2010/main" val="2352183761"/>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Lst>
  <p:txStyles>
    <p:title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Tahoma" pitchFamily="34" charset="0"/>
        </a:defRPr>
      </a:lvl6pPr>
      <a:lvl7pPr marL="914400" algn="l" rtl="0" eaLnBrk="1" fontAlgn="base" hangingPunct="1">
        <a:spcBef>
          <a:spcPct val="0"/>
        </a:spcBef>
        <a:spcAft>
          <a:spcPct val="0"/>
        </a:spcAft>
        <a:defRPr sz="2400" b="1">
          <a:solidFill>
            <a:schemeClr val="tx1"/>
          </a:solidFill>
          <a:latin typeface="Tahoma" pitchFamily="34" charset="0"/>
        </a:defRPr>
      </a:lvl7pPr>
      <a:lvl8pPr marL="1371600" algn="l" rtl="0" eaLnBrk="1" fontAlgn="base" hangingPunct="1">
        <a:spcBef>
          <a:spcPct val="0"/>
        </a:spcBef>
        <a:spcAft>
          <a:spcPct val="0"/>
        </a:spcAft>
        <a:defRPr sz="2400" b="1">
          <a:solidFill>
            <a:schemeClr val="tx1"/>
          </a:solidFill>
          <a:latin typeface="Tahoma" pitchFamily="34" charset="0"/>
        </a:defRPr>
      </a:lvl8pPr>
      <a:lvl9pPr marL="1828800" algn="l" rtl="0" eaLnBrk="1" fontAlgn="base" hangingPunct="1">
        <a:spcBef>
          <a:spcPct val="0"/>
        </a:spcBef>
        <a:spcAft>
          <a:spcPct val="0"/>
        </a:spcAft>
        <a:defRPr sz="2400" b="1">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D52B1E"/>
        </a:buClr>
        <a:buChar char="•"/>
        <a:defRPr sz="2400">
          <a:solidFill>
            <a:schemeClr val="tx1"/>
          </a:solidFill>
          <a:latin typeface="Arial" pitchFamily="34" charset="0"/>
          <a:ea typeface="+mn-ea"/>
          <a:cs typeface="Arial" pitchFamily="34" charset="0"/>
        </a:defRPr>
      </a:lvl1pPr>
      <a:lvl2pPr marL="690563" indent="-349250" algn="l" rtl="0" eaLnBrk="1" fontAlgn="base" hangingPunct="1">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2pPr>
      <a:lvl3pPr marL="1030288" indent="-341313" algn="l" rtl="0" eaLnBrk="1" fontAlgn="base" hangingPunct="1">
        <a:spcBef>
          <a:spcPct val="20000"/>
        </a:spcBef>
        <a:spcAft>
          <a:spcPct val="0"/>
        </a:spcAft>
        <a:buClr>
          <a:srgbClr val="D52B1E"/>
        </a:buClr>
        <a:buFont typeface="Wingdings" pitchFamily="2" charset="2"/>
        <a:buChar char="§"/>
        <a:defRPr>
          <a:solidFill>
            <a:schemeClr val="tx1"/>
          </a:solidFill>
          <a:latin typeface="Arial" pitchFamily="34" charset="0"/>
          <a:cs typeface="Arial" pitchFamily="34" charset="0"/>
        </a:defRPr>
      </a:lvl3pPr>
      <a:lvl4pPr marL="1371600" indent="-341313" algn="l" rtl="0" eaLnBrk="1" fontAlgn="base" hangingPunct="1">
        <a:spcBef>
          <a:spcPct val="20000"/>
        </a:spcBef>
        <a:spcAft>
          <a:spcPct val="0"/>
        </a:spcAft>
        <a:buClr>
          <a:srgbClr val="D52B1E"/>
        </a:buClr>
        <a:buFont typeface="Tahoma" pitchFamily="34" charset="0"/>
        <a:buChar char="▫"/>
        <a:defRPr sz="1600">
          <a:solidFill>
            <a:schemeClr val="tx1"/>
          </a:solidFill>
          <a:latin typeface="Arial" pitchFamily="34" charset="0"/>
          <a:cs typeface="Arial" pitchFamily="34" charset="0"/>
        </a:defRPr>
      </a:lvl4pPr>
      <a:lvl5pPr marL="1712913" indent="-341313" algn="l" rtl="0" eaLnBrk="1" fontAlgn="base" hangingPunct="1">
        <a:spcBef>
          <a:spcPct val="20000"/>
        </a:spcBef>
        <a:spcAft>
          <a:spcPct val="0"/>
        </a:spcAft>
        <a:buClr>
          <a:srgbClr val="D52B1E"/>
        </a:buClr>
        <a:buFont typeface="Tahoma" pitchFamily="34" charset="0"/>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p:cNvSpPr>
            <a:spLocks noChangeShapeType="1"/>
          </p:cNvSpPr>
          <p:nvPr/>
        </p:nvSpPr>
        <p:spPr bwMode="auto">
          <a:xfrm>
            <a:off x="457200" y="12192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029" name="TextBox 7"/>
          <p:cNvSpPr txBox="1">
            <a:spLocks noChangeArrowheads="1"/>
          </p:cNvSpPr>
          <p:nvPr/>
        </p:nvSpPr>
        <p:spPr bwMode="auto">
          <a:xfrm>
            <a:off x="7105650" y="6459538"/>
            <a:ext cx="167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CBC18549-03E9-46A0-95C4-622C33CCD972}" type="slidenum">
              <a:rPr lang="en-US" sz="1000" smtClean="0">
                <a:solidFill>
                  <a:srgbClr val="7F7F7F"/>
                </a:solidFill>
              </a:rPr>
              <a:pPr algn="r" eaLnBrk="1" hangingPunct="1">
                <a:defRPr/>
              </a:pPr>
              <a:t>‹#›</a:t>
            </a:fld>
            <a:endParaRPr lang="en-US" sz="1000">
              <a:solidFill>
                <a:srgbClr val="7F7F7F"/>
              </a:solidFill>
            </a:endParaRPr>
          </a:p>
        </p:txBody>
      </p:sp>
      <p:sp>
        <p:nvSpPr>
          <p:cNvPr id="1030" name="TextBox 8"/>
          <p:cNvSpPr txBox="1">
            <a:spLocks noChangeArrowheads="1"/>
          </p:cNvSpPr>
          <p:nvPr/>
        </p:nvSpPr>
        <p:spPr bwMode="auto">
          <a:xfrm>
            <a:off x="361950" y="6332538"/>
            <a:ext cx="3048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b="1" dirty="0">
                <a:solidFill>
                  <a:srgbClr val="A2A4A3"/>
                </a:solidFill>
              </a:rPr>
              <a:t>www.bakerdonelson.com</a:t>
            </a:r>
          </a:p>
          <a:p>
            <a:pPr eaLnBrk="1" hangingPunct="1">
              <a:defRPr/>
            </a:pPr>
            <a:r>
              <a:rPr lang="en-US" sz="800" dirty="0">
                <a:solidFill>
                  <a:srgbClr val="A2A4A3"/>
                </a:solidFill>
              </a:rPr>
              <a:t>© 2017 Baker, Donelson, Bearman, Caldwell &amp; Berkowitz, PC</a:t>
            </a:r>
          </a:p>
        </p:txBody>
      </p:sp>
    </p:spTree>
    <p:extLst>
      <p:ext uri="{BB962C8B-B14F-4D97-AF65-F5344CB8AC3E}">
        <p14:creationId xmlns:p14="http://schemas.microsoft.com/office/powerpoint/2010/main" val="139073472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Lst>
  <p:txStyles>
    <p:title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Tahoma" pitchFamily="34" charset="0"/>
        </a:defRPr>
      </a:lvl6pPr>
      <a:lvl7pPr marL="914400" algn="l" rtl="0" eaLnBrk="1" fontAlgn="base" hangingPunct="1">
        <a:spcBef>
          <a:spcPct val="0"/>
        </a:spcBef>
        <a:spcAft>
          <a:spcPct val="0"/>
        </a:spcAft>
        <a:defRPr sz="2400" b="1">
          <a:solidFill>
            <a:schemeClr val="tx1"/>
          </a:solidFill>
          <a:latin typeface="Tahoma" pitchFamily="34" charset="0"/>
        </a:defRPr>
      </a:lvl7pPr>
      <a:lvl8pPr marL="1371600" algn="l" rtl="0" eaLnBrk="1" fontAlgn="base" hangingPunct="1">
        <a:spcBef>
          <a:spcPct val="0"/>
        </a:spcBef>
        <a:spcAft>
          <a:spcPct val="0"/>
        </a:spcAft>
        <a:defRPr sz="2400" b="1">
          <a:solidFill>
            <a:schemeClr val="tx1"/>
          </a:solidFill>
          <a:latin typeface="Tahoma" pitchFamily="34" charset="0"/>
        </a:defRPr>
      </a:lvl8pPr>
      <a:lvl9pPr marL="1828800" algn="l" rtl="0" eaLnBrk="1" fontAlgn="base" hangingPunct="1">
        <a:spcBef>
          <a:spcPct val="0"/>
        </a:spcBef>
        <a:spcAft>
          <a:spcPct val="0"/>
        </a:spcAft>
        <a:defRPr sz="2400" b="1">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D52B1E"/>
        </a:buClr>
        <a:buChar char="•"/>
        <a:defRPr sz="2400">
          <a:solidFill>
            <a:schemeClr val="tx1"/>
          </a:solidFill>
          <a:latin typeface="Arial" pitchFamily="34" charset="0"/>
          <a:ea typeface="+mn-ea"/>
          <a:cs typeface="Arial" pitchFamily="34" charset="0"/>
        </a:defRPr>
      </a:lvl1pPr>
      <a:lvl2pPr marL="690563" indent="-349250" algn="l" rtl="0" eaLnBrk="1" fontAlgn="base" hangingPunct="1">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2pPr>
      <a:lvl3pPr marL="1030288" indent="-341313" algn="l" rtl="0" eaLnBrk="1" fontAlgn="base" hangingPunct="1">
        <a:spcBef>
          <a:spcPct val="20000"/>
        </a:spcBef>
        <a:spcAft>
          <a:spcPct val="0"/>
        </a:spcAft>
        <a:buClr>
          <a:srgbClr val="D52B1E"/>
        </a:buClr>
        <a:buFont typeface="Wingdings" pitchFamily="2" charset="2"/>
        <a:buChar char="§"/>
        <a:defRPr>
          <a:solidFill>
            <a:schemeClr val="tx1"/>
          </a:solidFill>
          <a:latin typeface="Arial" pitchFamily="34" charset="0"/>
          <a:cs typeface="Arial" pitchFamily="34" charset="0"/>
        </a:defRPr>
      </a:lvl3pPr>
      <a:lvl4pPr marL="1371600" indent="-341313" algn="l" rtl="0" eaLnBrk="1" fontAlgn="base" hangingPunct="1">
        <a:spcBef>
          <a:spcPct val="20000"/>
        </a:spcBef>
        <a:spcAft>
          <a:spcPct val="0"/>
        </a:spcAft>
        <a:buClr>
          <a:srgbClr val="D52B1E"/>
        </a:buClr>
        <a:buFont typeface="Tahoma" pitchFamily="34" charset="0"/>
        <a:buChar char="▫"/>
        <a:defRPr sz="1600">
          <a:solidFill>
            <a:schemeClr val="tx1"/>
          </a:solidFill>
          <a:latin typeface="Arial" pitchFamily="34" charset="0"/>
          <a:cs typeface="Arial" pitchFamily="34" charset="0"/>
        </a:defRPr>
      </a:lvl4pPr>
      <a:lvl5pPr marL="1712913" indent="-341313" algn="l" rtl="0" eaLnBrk="1" fontAlgn="base" hangingPunct="1">
        <a:spcBef>
          <a:spcPct val="20000"/>
        </a:spcBef>
        <a:spcAft>
          <a:spcPct val="0"/>
        </a:spcAft>
        <a:buClr>
          <a:srgbClr val="D52B1E"/>
        </a:buClr>
        <a:buFont typeface="Tahoma" pitchFamily="34" charset="0"/>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p:cNvSpPr>
            <a:spLocks noChangeShapeType="1"/>
          </p:cNvSpPr>
          <p:nvPr/>
        </p:nvSpPr>
        <p:spPr bwMode="auto">
          <a:xfrm>
            <a:off x="457200" y="12192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029" name="TextBox 7"/>
          <p:cNvSpPr txBox="1">
            <a:spLocks noChangeArrowheads="1"/>
          </p:cNvSpPr>
          <p:nvPr/>
        </p:nvSpPr>
        <p:spPr bwMode="auto">
          <a:xfrm>
            <a:off x="7105650" y="6459538"/>
            <a:ext cx="167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CBC18549-03E9-46A0-95C4-622C33CCD972}" type="slidenum">
              <a:rPr lang="en-US" sz="1000" smtClean="0">
                <a:solidFill>
                  <a:srgbClr val="7F7F7F"/>
                </a:solidFill>
              </a:rPr>
              <a:pPr algn="r" eaLnBrk="1" hangingPunct="1">
                <a:defRPr/>
              </a:pPr>
              <a:t>‹#›</a:t>
            </a:fld>
            <a:endParaRPr lang="en-US" sz="1000">
              <a:solidFill>
                <a:srgbClr val="7F7F7F"/>
              </a:solidFill>
            </a:endParaRPr>
          </a:p>
        </p:txBody>
      </p:sp>
      <p:sp>
        <p:nvSpPr>
          <p:cNvPr id="1030" name="TextBox 8"/>
          <p:cNvSpPr txBox="1">
            <a:spLocks noChangeArrowheads="1"/>
          </p:cNvSpPr>
          <p:nvPr/>
        </p:nvSpPr>
        <p:spPr bwMode="auto">
          <a:xfrm>
            <a:off x="361950" y="6332538"/>
            <a:ext cx="3048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b="1" dirty="0">
                <a:solidFill>
                  <a:srgbClr val="A2A4A3"/>
                </a:solidFill>
              </a:rPr>
              <a:t>www.bakerdonelson.com</a:t>
            </a:r>
          </a:p>
          <a:p>
            <a:pPr eaLnBrk="1" hangingPunct="1">
              <a:defRPr/>
            </a:pPr>
            <a:r>
              <a:rPr lang="en-US" sz="800" dirty="0">
                <a:solidFill>
                  <a:srgbClr val="A2A4A3"/>
                </a:solidFill>
              </a:rPr>
              <a:t>© 2017 Baker, Donelson, Bearman, Caldwell &amp; Berkowitz, PC</a:t>
            </a:r>
          </a:p>
        </p:txBody>
      </p:sp>
    </p:spTree>
    <p:extLst>
      <p:ext uri="{BB962C8B-B14F-4D97-AF65-F5344CB8AC3E}">
        <p14:creationId xmlns:p14="http://schemas.microsoft.com/office/powerpoint/2010/main" val="1323717445"/>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Lst>
  <p:txStyles>
    <p:title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Tahoma" pitchFamily="34" charset="0"/>
        </a:defRPr>
      </a:lvl6pPr>
      <a:lvl7pPr marL="914400" algn="l" rtl="0" eaLnBrk="1" fontAlgn="base" hangingPunct="1">
        <a:spcBef>
          <a:spcPct val="0"/>
        </a:spcBef>
        <a:spcAft>
          <a:spcPct val="0"/>
        </a:spcAft>
        <a:defRPr sz="2400" b="1">
          <a:solidFill>
            <a:schemeClr val="tx1"/>
          </a:solidFill>
          <a:latin typeface="Tahoma" pitchFamily="34" charset="0"/>
        </a:defRPr>
      </a:lvl7pPr>
      <a:lvl8pPr marL="1371600" algn="l" rtl="0" eaLnBrk="1" fontAlgn="base" hangingPunct="1">
        <a:spcBef>
          <a:spcPct val="0"/>
        </a:spcBef>
        <a:spcAft>
          <a:spcPct val="0"/>
        </a:spcAft>
        <a:defRPr sz="2400" b="1">
          <a:solidFill>
            <a:schemeClr val="tx1"/>
          </a:solidFill>
          <a:latin typeface="Tahoma" pitchFamily="34" charset="0"/>
        </a:defRPr>
      </a:lvl8pPr>
      <a:lvl9pPr marL="1828800" algn="l" rtl="0" eaLnBrk="1" fontAlgn="base" hangingPunct="1">
        <a:spcBef>
          <a:spcPct val="0"/>
        </a:spcBef>
        <a:spcAft>
          <a:spcPct val="0"/>
        </a:spcAft>
        <a:defRPr sz="2400" b="1">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D52B1E"/>
        </a:buClr>
        <a:buChar char="•"/>
        <a:defRPr sz="2400">
          <a:solidFill>
            <a:schemeClr val="tx1"/>
          </a:solidFill>
          <a:latin typeface="Arial" pitchFamily="34" charset="0"/>
          <a:ea typeface="+mn-ea"/>
          <a:cs typeface="Arial" pitchFamily="34" charset="0"/>
        </a:defRPr>
      </a:lvl1pPr>
      <a:lvl2pPr marL="690563" indent="-349250" algn="l" rtl="0" eaLnBrk="1" fontAlgn="base" hangingPunct="1">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2pPr>
      <a:lvl3pPr marL="1030288" indent="-341313" algn="l" rtl="0" eaLnBrk="1" fontAlgn="base" hangingPunct="1">
        <a:spcBef>
          <a:spcPct val="20000"/>
        </a:spcBef>
        <a:spcAft>
          <a:spcPct val="0"/>
        </a:spcAft>
        <a:buClr>
          <a:srgbClr val="D52B1E"/>
        </a:buClr>
        <a:buFont typeface="Wingdings" pitchFamily="2" charset="2"/>
        <a:buChar char="§"/>
        <a:defRPr>
          <a:solidFill>
            <a:schemeClr val="tx1"/>
          </a:solidFill>
          <a:latin typeface="Arial" pitchFamily="34" charset="0"/>
          <a:cs typeface="Arial" pitchFamily="34" charset="0"/>
        </a:defRPr>
      </a:lvl3pPr>
      <a:lvl4pPr marL="1371600" indent="-341313" algn="l" rtl="0" eaLnBrk="1" fontAlgn="base" hangingPunct="1">
        <a:spcBef>
          <a:spcPct val="20000"/>
        </a:spcBef>
        <a:spcAft>
          <a:spcPct val="0"/>
        </a:spcAft>
        <a:buClr>
          <a:srgbClr val="D52B1E"/>
        </a:buClr>
        <a:buFont typeface="Tahoma" pitchFamily="34" charset="0"/>
        <a:buChar char="▫"/>
        <a:defRPr sz="1600">
          <a:solidFill>
            <a:schemeClr val="tx1"/>
          </a:solidFill>
          <a:latin typeface="Arial" pitchFamily="34" charset="0"/>
          <a:cs typeface="Arial" pitchFamily="34" charset="0"/>
        </a:defRPr>
      </a:lvl4pPr>
      <a:lvl5pPr marL="1712913" indent="-341313" algn="l" rtl="0" eaLnBrk="1" fontAlgn="base" hangingPunct="1">
        <a:spcBef>
          <a:spcPct val="20000"/>
        </a:spcBef>
        <a:spcAft>
          <a:spcPct val="0"/>
        </a:spcAft>
        <a:buClr>
          <a:srgbClr val="D52B1E"/>
        </a:buClr>
        <a:buFont typeface="Tahoma" pitchFamily="34" charset="0"/>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p:cNvSpPr>
            <a:spLocks noChangeShapeType="1"/>
          </p:cNvSpPr>
          <p:nvPr/>
        </p:nvSpPr>
        <p:spPr bwMode="auto">
          <a:xfrm>
            <a:off x="457200" y="12192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029" name="TextBox 7"/>
          <p:cNvSpPr txBox="1">
            <a:spLocks noChangeArrowheads="1"/>
          </p:cNvSpPr>
          <p:nvPr/>
        </p:nvSpPr>
        <p:spPr bwMode="auto">
          <a:xfrm>
            <a:off x="7105650" y="6459538"/>
            <a:ext cx="167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CBC18549-03E9-46A0-95C4-622C33CCD972}" type="slidenum">
              <a:rPr lang="en-US" sz="1000" smtClean="0">
                <a:solidFill>
                  <a:srgbClr val="7F7F7F"/>
                </a:solidFill>
              </a:rPr>
              <a:pPr algn="r" eaLnBrk="1" hangingPunct="1">
                <a:defRPr/>
              </a:pPr>
              <a:t>‹#›</a:t>
            </a:fld>
            <a:endParaRPr lang="en-US" sz="1000">
              <a:solidFill>
                <a:srgbClr val="7F7F7F"/>
              </a:solidFill>
            </a:endParaRPr>
          </a:p>
        </p:txBody>
      </p:sp>
      <p:sp>
        <p:nvSpPr>
          <p:cNvPr id="1030" name="TextBox 8"/>
          <p:cNvSpPr txBox="1">
            <a:spLocks noChangeArrowheads="1"/>
          </p:cNvSpPr>
          <p:nvPr/>
        </p:nvSpPr>
        <p:spPr bwMode="auto">
          <a:xfrm>
            <a:off x="361950" y="6332538"/>
            <a:ext cx="3048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b="1" dirty="0">
                <a:solidFill>
                  <a:srgbClr val="A2A4A3"/>
                </a:solidFill>
              </a:rPr>
              <a:t>www.bakerdonelson.com</a:t>
            </a:r>
          </a:p>
          <a:p>
            <a:pPr eaLnBrk="1" hangingPunct="1">
              <a:defRPr/>
            </a:pPr>
            <a:r>
              <a:rPr lang="en-US" sz="800" dirty="0">
                <a:solidFill>
                  <a:srgbClr val="A2A4A3"/>
                </a:solidFill>
              </a:rPr>
              <a:t>© 2017 Baker, Donelson, Bearman, Caldwell &amp; Berkowitz, PC</a:t>
            </a:r>
          </a:p>
        </p:txBody>
      </p:sp>
    </p:spTree>
    <p:extLst>
      <p:ext uri="{BB962C8B-B14F-4D97-AF65-F5344CB8AC3E}">
        <p14:creationId xmlns:p14="http://schemas.microsoft.com/office/powerpoint/2010/main" val="3682582294"/>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Lst>
  <p:txStyles>
    <p:title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Tahoma" pitchFamily="34" charset="0"/>
        </a:defRPr>
      </a:lvl6pPr>
      <a:lvl7pPr marL="914400" algn="l" rtl="0" eaLnBrk="1" fontAlgn="base" hangingPunct="1">
        <a:spcBef>
          <a:spcPct val="0"/>
        </a:spcBef>
        <a:spcAft>
          <a:spcPct val="0"/>
        </a:spcAft>
        <a:defRPr sz="2400" b="1">
          <a:solidFill>
            <a:schemeClr val="tx1"/>
          </a:solidFill>
          <a:latin typeface="Tahoma" pitchFamily="34" charset="0"/>
        </a:defRPr>
      </a:lvl7pPr>
      <a:lvl8pPr marL="1371600" algn="l" rtl="0" eaLnBrk="1" fontAlgn="base" hangingPunct="1">
        <a:spcBef>
          <a:spcPct val="0"/>
        </a:spcBef>
        <a:spcAft>
          <a:spcPct val="0"/>
        </a:spcAft>
        <a:defRPr sz="2400" b="1">
          <a:solidFill>
            <a:schemeClr val="tx1"/>
          </a:solidFill>
          <a:latin typeface="Tahoma" pitchFamily="34" charset="0"/>
        </a:defRPr>
      </a:lvl8pPr>
      <a:lvl9pPr marL="1828800" algn="l" rtl="0" eaLnBrk="1" fontAlgn="base" hangingPunct="1">
        <a:spcBef>
          <a:spcPct val="0"/>
        </a:spcBef>
        <a:spcAft>
          <a:spcPct val="0"/>
        </a:spcAft>
        <a:defRPr sz="2400" b="1">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D52B1E"/>
        </a:buClr>
        <a:buChar char="•"/>
        <a:defRPr sz="2400">
          <a:solidFill>
            <a:schemeClr val="tx1"/>
          </a:solidFill>
          <a:latin typeface="Arial" pitchFamily="34" charset="0"/>
          <a:ea typeface="+mn-ea"/>
          <a:cs typeface="Arial" pitchFamily="34" charset="0"/>
        </a:defRPr>
      </a:lvl1pPr>
      <a:lvl2pPr marL="690563" indent="-349250" algn="l" rtl="0" eaLnBrk="1" fontAlgn="base" hangingPunct="1">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2pPr>
      <a:lvl3pPr marL="1030288" indent="-341313" algn="l" rtl="0" eaLnBrk="1" fontAlgn="base" hangingPunct="1">
        <a:spcBef>
          <a:spcPct val="20000"/>
        </a:spcBef>
        <a:spcAft>
          <a:spcPct val="0"/>
        </a:spcAft>
        <a:buClr>
          <a:srgbClr val="D52B1E"/>
        </a:buClr>
        <a:buFont typeface="Wingdings" pitchFamily="2" charset="2"/>
        <a:buChar char="§"/>
        <a:defRPr>
          <a:solidFill>
            <a:schemeClr val="tx1"/>
          </a:solidFill>
          <a:latin typeface="Arial" pitchFamily="34" charset="0"/>
          <a:cs typeface="Arial" pitchFamily="34" charset="0"/>
        </a:defRPr>
      </a:lvl3pPr>
      <a:lvl4pPr marL="1371600" indent="-341313" algn="l" rtl="0" eaLnBrk="1" fontAlgn="base" hangingPunct="1">
        <a:spcBef>
          <a:spcPct val="20000"/>
        </a:spcBef>
        <a:spcAft>
          <a:spcPct val="0"/>
        </a:spcAft>
        <a:buClr>
          <a:srgbClr val="D52B1E"/>
        </a:buClr>
        <a:buFont typeface="Tahoma" pitchFamily="34" charset="0"/>
        <a:buChar char="▫"/>
        <a:defRPr sz="1600">
          <a:solidFill>
            <a:schemeClr val="tx1"/>
          </a:solidFill>
          <a:latin typeface="Arial" pitchFamily="34" charset="0"/>
          <a:cs typeface="Arial" pitchFamily="34" charset="0"/>
        </a:defRPr>
      </a:lvl4pPr>
      <a:lvl5pPr marL="1712913" indent="-341313" algn="l" rtl="0" eaLnBrk="1" fontAlgn="base" hangingPunct="1">
        <a:spcBef>
          <a:spcPct val="20000"/>
        </a:spcBef>
        <a:spcAft>
          <a:spcPct val="0"/>
        </a:spcAft>
        <a:buClr>
          <a:srgbClr val="D52B1E"/>
        </a:buClr>
        <a:buFont typeface="Tahoma" pitchFamily="34" charset="0"/>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p:cNvSpPr>
            <a:spLocks noChangeShapeType="1"/>
          </p:cNvSpPr>
          <p:nvPr/>
        </p:nvSpPr>
        <p:spPr bwMode="auto">
          <a:xfrm>
            <a:off x="457200" y="12192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029" name="TextBox 7"/>
          <p:cNvSpPr txBox="1">
            <a:spLocks noChangeArrowheads="1"/>
          </p:cNvSpPr>
          <p:nvPr/>
        </p:nvSpPr>
        <p:spPr bwMode="auto">
          <a:xfrm>
            <a:off x="7105650" y="6459538"/>
            <a:ext cx="167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CBC18549-03E9-46A0-95C4-622C33CCD972}" type="slidenum">
              <a:rPr lang="en-US" sz="1000" smtClean="0">
                <a:solidFill>
                  <a:srgbClr val="7F7F7F"/>
                </a:solidFill>
              </a:rPr>
              <a:pPr algn="r" eaLnBrk="1" hangingPunct="1">
                <a:defRPr/>
              </a:pPr>
              <a:t>‹#›</a:t>
            </a:fld>
            <a:endParaRPr lang="en-US" sz="1000">
              <a:solidFill>
                <a:srgbClr val="7F7F7F"/>
              </a:solidFill>
            </a:endParaRPr>
          </a:p>
        </p:txBody>
      </p:sp>
      <p:sp>
        <p:nvSpPr>
          <p:cNvPr id="1030" name="TextBox 8"/>
          <p:cNvSpPr txBox="1">
            <a:spLocks noChangeArrowheads="1"/>
          </p:cNvSpPr>
          <p:nvPr/>
        </p:nvSpPr>
        <p:spPr bwMode="auto">
          <a:xfrm>
            <a:off x="361950" y="6332538"/>
            <a:ext cx="3048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b="1" dirty="0">
                <a:solidFill>
                  <a:srgbClr val="A2A4A3"/>
                </a:solidFill>
              </a:rPr>
              <a:t>www.bakerdonelson.com</a:t>
            </a:r>
          </a:p>
          <a:p>
            <a:pPr eaLnBrk="1" hangingPunct="1">
              <a:defRPr/>
            </a:pPr>
            <a:r>
              <a:rPr lang="en-US" sz="800" dirty="0">
                <a:solidFill>
                  <a:srgbClr val="A2A4A3"/>
                </a:solidFill>
              </a:rPr>
              <a:t>© 2017 Baker, Donelson, Bearman, Caldwell &amp; Berkowitz, PC</a:t>
            </a:r>
          </a:p>
        </p:txBody>
      </p:sp>
    </p:spTree>
    <p:extLst>
      <p:ext uri="{BB962C8B-B14F-4D97-AF65-F5344CB8AC3E}">
        <p14:creationId xmlns:p14="http://schemas.microsoft.com/office/powerpoint/2010/main" val="234136057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Lst>
  <p:txStyles>
    <p:title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Tahoma" pitchFamily="34" charset="0"/>
        </a:defRPr>
      </a:lvl6pPr>
      <a:lvl7pPr marL="914400" algn="l" rtl="0" eaLnBrk="1" fontAlgn="base" hangingPunct="1">
        <a:spcBef>
          <a:spcPct val="0"/>
        </a:spcBef>
        <a:spcAft>
          <a:spcPct val="0"/>
        </a:spcAft>
        <a:defRPr sz="2400" b="1">
          <a:solidFill>
            <a:schemeClr val="tx1"/>
          </a:solidFill>
          <a:latin typeface="Tahoma" pitchFamily="34" charset="0"/>
        </a:defRPr>
      </a:lvl7pPr>
      <a:lvl8pPr marL="1371600" algn="l" rtl="0" eaLnBrk="1" fontAlgn="base" hangingPunct="1">
        <a:spcBef>
          <a:spcPct val="0"/>
        </a:spcBef>
        <a:spcAft>
          <a:spcPct val="0"/>
        </a:spcAft>
        <a:defRPr sz="2400" b="1">
          <a:solidFill>
            <a:schemeClr val="tx1"/>
          </a:solidFill>
          <a:latin typeface="Tahoma" pitchFamily="34" charset="0"/>
        </a:defRPr>
      </a:lvl8pPr>
      <a:lvl9pPr marL="1828800" algn="l" rtl="0" eaLnBrk="1" fontAlgn="base" hangingPunct="1">
        <a:spcBef>
          <a:spcPct val="0"/>
        </a:spcBef>
        <a:spcAft>
          <a:spcPct val="0"/>
        </a:spcAft>
        <a:defRPr sz="2400" b="1">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D52B1E"/>
        </a:buClr>
        <a:buChar char="•"/>
        <a:defRPr sz="2400">
          <a:solidFill>
            <a:schemeClr val="tx1"/>
          </a:solidFill>
          <a:latin typeface="Arial" pitchFamily="34" charset="0"/>
          <a:ea typeface="+mn-ea"/>
          <a:cs typeface="Arial" pitchFamily="34" charset="0"/>
        </a:defRPr>
      </a:lvl1pPr>
      <a:lvl2pPr marL="690563" indent="-349250" algn="l" rtl="0" eaLnBrk="1" fontAlgn="base" hangingPunct="1">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2pPr>
      <a:lvl3pPr marL="1030288" indent="-341313" algn="l" rtl="0" eaLnBrk="1" fontAlgn="base" hangingPunct="1">
        <a:spcBef>
          <a:spcPct val="20000"/>
        </a:spcBef>
        <a:spcAft>
          <a:spcPct val="0"/>
        </a:spcAft>
        <a:buClr>
          <a:srgbClr val="D52B1E"/>
        </a:buClr>
        <a:buFont typeface="Wingdings" pitchFamily="2" charset="2"/>
        <a:buChar char="§"/>
        <a:defRPr>
          <a:solidFill>
            <a:schemeClr val="tx1"/>
          </a:solidFill>
          <a:latin typeface="Arial" pitchFamily="34" charset="0"/>
          <a:cs typeface="Arial" pitchFamily="34" charset="0"/>
        </a:defRPr>
      </a:lvl3pPr>
      <a:lvl4pPr marL="1371600" indent="-341313" algn="l" rtl="0" eaLnBrk="1" fontAlgn="base" hangingPunct="1">
        <a:spcBef>
          <a:spcPct val="20000"/>
        </a:spcBef>
        <a:spcAft>
          <a:spcPct val="0"/>
        </a:spcAft>
        <a:buClr>
          <a:srgbClr val="D52B1E"/>
        </a:buClr>
        <a:buFont typeface="Tahoma" pitchFamily="34" charset="0"/>
        <a:buChar char="▫"/>
        <a:defRPr sz="1600">
          <a:solidFill>
            <a:schemeClr val="tx1"/>
          </a:solidFill>
          <a:latin typeface="Arial" pitchFamily="34" charset="0"/>
          <a:cs typeface="Arial" pitchFamily="34" charset="0"/>
        </a:defRPr>
      </a:lvl4pPr>
      <a:lvl5pPr marL="1712913" indent="-341313" algn="l" rtl="0" eaLnBrk="1" fontAlgn="base" hangingPunct="1">
        <a:spcBef>
          <a:spcPct val="20000"/>
        </a:spcBef>
        <a:spcAft>
          <a:spcPct val="0"/>
        </a:spcAft>
        <a:buClr>
          <a:srgbClr val="D52B1E"/>
        </a:buClr>
        <a:buFont typeface="Tahoma" pitchFamily="34" charset="0"/>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p:cNvSpPr>
            <a:spLocks noChangeShapeType="1"/>
          </p:cNvSpPr>
          <p:nvPr/>
        </p:nvSpPr>
        <p:spPr bwMode="auto">
          <a:xfrm>
            <a:off x="457200" y="1219200"/>
            <a:ext cx="8229600" cy="0"/>
          </a:xfrm>
          <a:prstGeom prst="line">
            <a:avLst/>
          </a:prstGeom>
          <a:noFill/>
          <a:ln w="25400" cap="rnd">
            <a:solidFill>
              <a:srgbClr val="D52B1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1029" name="TextBox 7"/>
          <p:cNvSpPr txBox="1">
            <a:spLocks noChangeArrowheads="1"/>
          </p:cNvSpPr>
          <p:nvPr/>
        </p:nvSpPr>
        <p:spPr bwMode="auto">
          <a:xfrm>
            <a:off x="7105650" y="6459538"/>
            <a:ext cx="167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CBC18549-03E9-46A0-95C4-622C33CCD972}" type="slidenum">
              <a:rPr lang="en-US" sz="1000" smtClean="0">
                <a:solidFill>
                  <a:srgbClr val="7F7F7F"/>
                </a:solidFill>
              </a:rPr>
              <a:pPr algn="r" eaLnBrk="1" hangingPunct="1">
                <a:defRPr/>
              </a:pPr>
              <a:t>‹#›</a:t>
            </a:fld>
            <a:endParaRPr lang="en-US" sz="1000">
              <a:solidFill>
                <a:srgbClr val="7F7F7F"/>
              </a:solidFill>
            </a:endParaRPr>
          </a:p>
        </p:txBody>
      </p:sp>
      <p:sp>
        <p:nvSpPr>
          <p:cNvPr id="1030" name="TextBox 8"/>
          <p:cNvSpPr txBox="1">
            <a:spLocks noChangeArrowheads="1"/>
          </p:cNvSpPr>
          <p:nvPr/>
        </p:nvSpPr>
        <p:spPr bwMode="auto">
          <a:xfrm>
            <a:off x="361950" y="6332538"/>
            <a:ext cx="3048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b="1" dirty="0">
                <a:solidFill>
                  <a:srgbClr val="A2A4A3"/>
                </a:solidFill>
              </a:rPr>
              <a:t>www.bakerdonelson.com</a:t>
            </a:r>
          </a:p>
          <a:p>
            <a:pPr eaLnBrk="1" hangingPunct="1">
              <a:defRPr/>
            </a:pPr>
            <a:r>
              <a:rPr lang="en-US" sz="800" dirty="0">
                <a:solidFill>
                  <a:srgbClr val="A2A4A3"/>
                </a:solidFill>
              </a:rPr>
              <a:t>© 2017 Baker, Donelson, Bearman, Caldwell &amp; Berkowitz, PC</a:t>
            </a:r>
          </a:p>
        </p:txBody>
      </p:sp>
    </p:spTree>
    <p:extLst>
      <p:ext uri="{BB962C8B-B14F-4D97-AF65-F5344CB8AC3E}">
        <p14:creationId xmlns:p14="http://schemas.microsoft.com/office/powerpoint/2010/main" val="3577028216"/>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Lst>
  <p:txStyles>
    <p:title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Tahoma" pitchFamily="34" charset="0"/>
        </a:defRPr>
      </a:lvl6pPr>
      <a:lvl7pPr marL="914400" algn="l" rtl="0" eaLnBrk="1" fontAlgn="base" hangingPunct="1">
        <a:spcBef>
          <a:spcPct val="0"/>
        </a:spcBef>
        <a:spcAft>
          <a:spcPct val="0"/>
        </a:spcAft>
        <a:defRPr sz="2400" b="1">
          <a:solidFill>
            <a:schemeClr val="tx1"/>
          </a:solidFill>
          <a:latin typeface="Tahoma" pitchFamily="34" charset="0"/>
        </a:defRPr>
      </a:lvl7pPr>
      <a:lvl8pPr marL="1371600" algn="l" rtl="0" eaLnBrk="1" fontAlgn="base" hangingPunct="1">
        <a:spcBef>
          <a:spcPct val="0"/>
        </a:spcBef>
        <a:spcAft>
          <a:spcPct val="0"/>
        </a:spcAft>
        <a:defRPr sz="2400" b="1">
          <a:solidFill>
            <a:schemeClr val="tx1"/>
          </a:solidFill>
          <a:latin typeface="Tahoma" pitchFamily="34" charset="0"/>
        </a:defRPr>
      </a:lvl8pPr>
      <a:lvl9pPr marL="1828800" algn="l" rtl="0" eaLnBrk="1" fontAlgn="base" hangingPunct="1">
        <a:spcBef>
          <a:spcPct val="0"/>
        </a:spcBef>
        <a:spcAft>
          <a:spcPct val="0"/>
        </a:spcAft>
        <a:defRPr sz="2400" b="1">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D52B1E"/>
        </a:buClr>
        <a:buChar char="•"/>
        <a:defRPr sz="2400">
          <a:solidFill>
            <a:schemeClr val="tx1"/>
          </a:solidFill>
          <a:latin typeface="Arial" pitchFamily="34" charset="0"/>
          <a:ea typeface="+mn-ea"/>
          <a:cs typeface="Arial" pitchFamily="34" charset="0"/>
        </a:defRPr>
      </a:lvl1pPr>
      <a:lvl2pPr marL="690563" indent="-349250" algn="l" rtl="0" eaLnBrk="1" fontAlgn="base" hangingPunct="1">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2pPr>
      <a:lvl3pPr marL="1030288" indent="-341313" algn="l" rtl="0" eaLnBrk="1" fontAlgn="base" hangingPunct="1">
        <a:spcBef>
          <a:spcPct val="20000"/>
        </a:spcBef>
        <a:spcAft>
          <a:spcPct val="0"/>
        </a:spcAft>
        <a:buClr>
          <a:srgbClr val="D52B1E"/>
        </a:buClr>
        <a:buFont typeface="Wingdings" pitchFamily="2" charset="2"/>
        <a:buChar char="§"/>
        <a:defRPr>
          <a:solidFill>
            <a:schemeClr val="tx1"/>
          </a:solidFill>
          <a:latin typeface="Arial" pitchFamily="34" charset="0"/>
          <a:cs typeface="Arial" pitchFamily="34" charset="0"/>
        </a:defRPr>
      </a:lvl3pPr>
      <a:lvl4pPr marL="1371600" indent="-341313" algn="l" rtl="0" eaLnBrk="1" fontAlgn="base" hangingPunct="1">
        <a:spcBef>
          <a:spcPct val="20000"/>
        </a:spcBef>
        <a:spcAft>
          <a:spcPct val="0"/>
        </a:spcAft>
        <a:buClr>
          <a:srgbClr val="D52B1E"/>
        </a:buClr>
        <a:buFont typeface="Tahoma" pitchFamily="34" charset="0"/>
        <a:buChar char="▫"/>
        <a:defRPr sz="1600">
          <a:solidFill>
            <a:schemeClr val="tx1"/>
          </a:solidFill>
          <a:latin typeface="Arial" pitchFamily="34" charset="0"/>
          <a:cs typeface="Arial" pitchFamily="34" charset="0"/>
        </a:defRPr>
      </a:lvl4pPr>
      <a:lvl5pPr marL="1712913" indent="-341313" algn="l" rtl="0" eaLnBrk="1" fontAlgn="base" hangingPunct="1">
        <a:spcBef>
          <a:spcPct val="20000"/>
        </a:spcBef>
        <a:spcAft>
          <a:spcPct val="0"/>
        </a:spcAft>
        <a:buClr>
          <a:srgbClr val="D52B1E"/>
        </a:buClr>
        <a:buFont typeface="Tahoma" pitchFamily="34" charset="0"/>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hemeOverride" Target="../theme/themeOverride7.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hemeOverride" Target="../theme/themeOverride9.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hemeOverride" Target="../theme/themeOverride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hemeOverride" Target="../theme/themeOverride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4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6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450782" y="2819400"/>
            <a:ext cx="8229600" cy="1752600"/>
          </a:xfrm>
        </p:spPr>
        <p:txBody>
          <a:bodyPr/>
          <a:lstStyle/>
          <a:p>
            <a:r>
              <a:rPr lang="en-US" sz="3200" dirty="0" err="1" smtClean="0">
                <a:solidFill>
                  <a:srgbClr val="FF0000"/>
                </a:solidFill>
              </a:rPr>
              <a:t>FMLA</a:t>
            </a:r>
            <a:r>
              <a:rPr lang="en-US" sz="3200" dirty="0" smtClean="0">
                <a:solidFill>
                  <a:srgbClr val="FF0000"/>
                </a:solidFill>
              </a:rPr>
              <a:t> &amp; ADA:  </a:t>
            </a:r>
            <a:br>
              <a:rPr lang="en-US" sz="3200" dirty="0" smtClean="0">
                <a:solidFill>
                  <a:srgbClr val="FF0000"/>
                </a:solidFill>
              </a:rPr>
            </a:br>
            <a:r>
              <a:rPr lang="en-US" sz="2400" dirty="0" smtClean="0">
                <a:solidFill>
                  <a:srgbClr val="FF0000"/>
                </a:solidFill>
              </a:rPr>
              <a:t>UNTANGLING THE KNOT</a:t>
            </a:r>
            <a:r>
              <a:rPr lang="en-US" sz="3200" dirty="0">
                <a:solidFill>
                  <a:srgbClr val="FF0000"/>
                </a:solidFill>
              </a:rPr>
              <a:t/>
            </a:r>
            <a:br>
              <a:rPr lang="en-US" sz="3200" dirty="0">
                <a:solidFill>
                  <a:srgbClr val="FF0000"/>
                </a:solidFill>
              </a:rPr>
            </a:br>
            <a:r>
              <a:rPr lang="en-US" sz="2000" dirty="0">
                <a:solidFill>
                  <a:schemeClr val="tx1">
                    <a:lumMod val="50000"/>
                    <a:lumOff val="50000"/>
                  </a:schemeClr>
                </a:solidFill>
              </a:rPr>
              <a:t/>
            </a:r>
            <a:br>
              <a:rPr lang="en-US" sz="2000" dirty="0">
                <a:solidFill>
                  <a:schemeClr val="tx1">
                    <a:lumMod val="50000"/>
                    <a:lumOff val="50000"/>
                  </a:schemeClr>
                </a:solidFill>
              </a:rPr>
            </a:br>
            <a:r>
              <a:rPr lang="en-US" sz="2000" dirty="0">
                <a:solidFill>
                  <a:schemeClr val="tx1">
                    <a:lumMod val="50000"/>
                    <a:lumOff val="50000"/>
                  </a:schemeClr>
                </a:solidFill>
              </a:rPr>
              <a:t>Presented by:</a:t>
            </a:r>
            <a:endParaRPr lang="en-US" sz="2000" dirty="0"/>
          </a:p>
        </p:txBody>
      </p:sp>
      <p:pic>
        <p:nvPicPr>
          <p:cNvPr id="24" name="Picture Placeholder 23"/>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6286" b="26286"/>
          <a:stretch>
            <a:fillRect/>
          </a:stretch>
        </p:blipFill>
        <p:spPr/>
      </p:pic>
      <p:sp>
        <p:nvSpPr>
          <p:cNvPr id="25" name="TextBox 24"/>
          <p:cNvSpPr txBox="1"/>
          <p:nvPr/>
        </p:nvSpPr>
        <p:spPr>
          <a:xfrm>
            <a:off x="2974347" y="4495800"/>
            <a:ext cx="3200400" cy="1077218"/>
          </a:xfrm>
          <a:prstGeom prst="rect">
            <a:avLst/>
          </a:prstGeom>
          <a:noFill/>
        </p:spPr>
        <p:txBody>
          <a:bodyPr wrap="square" rtlCol="0">
            <a:spAutoFit/>
          </a:bodyPr>
          <a:lstStyle/>
          <a:p>
            <a:pPr algn="ctr"/>
            <a:r>
              <a:rPr lang="en-US" sz="1600" b="1" dirty="0" smtClean="0">
                <a:solidFill>
                  <a:srgbClr val="006983"/>
                </a:solidFill>
              </a:rPr>
              <a:t>Matthew Davison</a:t>
            </a:r>
            <a:endParaRPr lang="en-US" sz="1600" b="1" dirty="0">
              <a:solidFill>
                <a:srgbClr val="006983"/>
              </a:solidFill>
            </a:endParaRPr>
          </a:p>
          <a:p>
            <a:pPr algn="ctr"/>
            <a:r>
              <a:rPr lang="en-US" sz="1600" dirty="0" smtClean="0">
                <a:solidFill>
                  <a:srgbClr val="000000">
                    <a:lumMod val="50000"/>
                    <a:lumOff val="50000"/>
                  </a:srgbClr>
                </a:solidFill>
              </a:rPr>
              <a:t>Johnson City</a:t>
            </a:r>
          </a:p>
          <a:p>
            <a:pPr algn="ctr"/>
            <a:endParaRPr lang="en-US" sz="1600" dirty="0">
              <a:solidFill>
                <a:srgbClr val="000000">
                  <a:lumMod val="50000"/>
                  <a:lumOff val="50000"/>
                </a:srgbClr>
              </a:solidFill>
            </a:endParaRPr>
          </a:p>
          <a:p>
            <a:pPr algn="ctr"/>
            <a:r>
              <a:rPr lang="en-US" sz="1600" dirty="0" smtClean="0">
                <a:solidFill>
                  <a:srgbClr val="000000">
                    <a:lumMod val="50000"/>
                    <a:lumOff val="50000"/>
                  </a:srgbClr>
                </a:solidFill>
              </a:rPr>
              <a:t>November 7, 2019</a:t>
            </a:r>
            <a:endParaRPr lang="en-US" sz="1600" dirty="0">
              <a:solidFill>
                <a:srgbClr val="000000">
                  <a:lumMod val="50000"/>
                  <a:lumOff val="50000"/>
                </a:srgbClr>
              </a:solidFill>
            </a:endParaRPr>
          </a:p>
        </p:txBody>
      </p:sp>
    </p:spTree>
    <p:extLst>
      <p:ext uri="{BB962C8B-B14F-4D97-AF65-F5344CB8AC3E}">
        <p14:creationId xmlns:p14="http://schemas.microsoft.com/office/powerpoint/2010/main" val="402006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28600"/>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pPr eaLnBrk="1" hangingPunct="1"/>
            <a:r>
              <a:rPr lang="en-US" altLang="en-US" dirty="0">
                <a:latin typeface="Arial" charset="0"/>
                <a:cs typeface="Arial" charset="0"/>
              </a:rPr>
              <a:t>FMLA Basics </a:t>
            </a:r>
            <a:r>
              <a:rPr lang="en-US" altLang="en-US" sz="2400" dirty="0">
                <a:solidFill>
                  <a:schemeClr val="accent1"/>
                </a:solidFill>
                <a:latin typeface="Arial" charset="0"/>
                <a:cs typeface="Arial" charset="0"/>
              </a:rPr>
              <a:t>(cont.)</a:t>
            </a:r>
            <a:endParaRPr lang="en-US" altLang="en-US" dirty="0">
              <a:solidFill>
                <a:schemeClr val="accent1"/>
              </a:solidFill>
              <a:latin typeface="Arial" charset="0"/>
              <a:cs typeface="Arial" charset="0"/>
            </a:endParaRPr>
          </a:p>
        </p:txBody>
      </p:sp>
      <p:sp>
        <p:nvSpPr>
          <p:cNvPr id="3" name="Content Placeholder 2"/>
          <p:cNvSpPr>
            <a:spLocks noGrp="1"/>
          </p:cNvSpPr>
          <p:nvPr>
            <p:ph idx="1"/>
          </p:nvPr>
        </p:nvSpPr>
        <p:spPr>
          <a:xfrm>
            <a:off x="457200" y="1447800"/>
            <a:ext cx="8229600" cy="4343400"/>
          </a:xfrm>
        </p:spPr>
        <p:txBody>
          <a:bodyPr/>
          <a:lstStyle/>
          <a:p>
            <a:pPr eaLnBrk="1" hangingPunct="1">
              <a:defRPr/>
            </a:pPr>
            <a:r>
              <a:rPr lang="en-US" dirty="0"/>
              <a:t>Employee notice requirements (30-days’ notice if foreseeable; otherwise, as soon as practicable)</a:t>
            </a:r>
          </a:p>
          <a:p>
            <a:pPr eaLnBrk="1" hangingPunct="1">
              <a:defRPr/>
            </a:pPr>
            <a:r>
              <a:rPr lang="en-US" i="1" dirty="0"/>
              <a:t>Consistently</a:t>
            </a:r>
            <a:r>
              <a:rPr lang="en-US" dirty="0"/>
              <a:t> require medical certification – use the </a:t>
            </a:r>
            <a:r>
              <a:rPr lang="en-US" dirty="0" err="1"/>
              <a:t>DOL</a:t>
            </a:r>
            <a:r>
              <a:rPr lang="en-US" dirty="0"/>
              <a:t> forms!   </a:t>
            </a:r>
          </a:p>
          <a:p>
            <a:pPr eaLnBrk="1" hangingPunct="1">
              <a:defRPr/>
            </a:pPr>
            <a:r>
              <a:rPr lang="en-US" dirty="0"/>
              <a:t>Do not forget to determine eligibility:  service AND hours and leave entitlement amount available</a:t>
            </a:r>
          </a:p>
          <a:p>
            <a:pPr eaLnBrk="1" hangingPunct="1">
              <a:defRPr/>
            </a:pPr>
            <a:r>
              <a:rPr lang="en-US" b="1" dirty="0">
                <a:solidFill>
                  <a:srgbClr val="FF0000"/>
                </a:solidFill>
              </a:rPr>
              <a:t>Follow the </a:t>
            </a:r>
            <a:r>
              <a:rPr lang="en-US" b="1" dirty="0" err="1">
                <a:solidFill>
                  <a:srgbClr val="FF0000"/>
                </a:solidFill>
              </a:rPr>
              <a:t>FMLA</a:t>
            </a:r>
            <a:r>
              <a:rPr lang="en-US" b="1" dirty="0">
                <a:solidFill>
                  <a:srgbClr val="FF0000"/>
                </a:solidFill>
              </a:rPr>
              <a:t> equation: 5-15-7-5</a:t>
            </a:r>
          </a:p>
          <a:p>
            <a:pPr eaLnBrk="1" hangingPunct="1">
              <a:defRPr/>
            </a:pPr>
            <a:r>
              <a:rPr lang="en-US" dirty="0"/>
              <a:t>Leave can be taken intermittently</a:t>
            </a:r>
          </a:p>
          <a:p>
            <a:pPr eaLnBrk="1" hangingPunct="1">
              <a:defRPr/>
            </a:pPr>
            <a:r>
              <a:rPr lang="en-US" dirty="0"/>
              <a:t>Must continue health insurance during leave </a:t>
            </a:r>
          </a:p>
          <a:p>
            <a:pPr eaLnBrk="1" hangingPunct="1">
              <a:defRPr/>
            </a:pPr>
            <a:r>
              <a:rPr lang="en-US" dirty="0"/>
              <a:t>Must reinstate employees to the same or an equivalent position when they return from leave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eaLnBrk="1" hangingPunct="1"/>
            <a:r>
              <a:rPr lang="en-US" altLang="en-US" dirty="0" err="1">
                <a:latin typeface="Arial" charset="0"/>
                <a:cs typeface="Arial" charset="0"/>
              </a:rPr>
              <a:t>ADAAA</a:t>
            </a:r>
            <a:r>
              <a:rPr lang="en-US" altLang="en-US" dirty="0">
                <a:latin typeface="Arial" charset="0"/>
                <a:cs typeface="Arial" charset="0"/>
              </a:rPr>
              <a:t> Basics</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48000" y="1676400"/>
            <a:ext cx="3181350" cy="371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eaLnBrk="1" hangingPunct="1"/>
            <a:r>
              <a:rPr lang="en-US" altLang="en-US" dirty="0">
                <a:latin typeface="Arial" charset="0"/>
                <a:cs typeface="Arial" charset="0"/>
              </a:rPr>
              <a:t>ADAAA Basics </a:t>
            </a:r>
            <a:r>
              <a:rPr lang="en-US" altLang="en-US" sz="2400" dirty="0">
                <a:solidFill>
                  <a:schemeClr val="accent1"/>
                </a:solidFill>
                <a:latin typeface="Arial" charset="0"/>
                <a:cs typeface="Arial" charset="0"/>
              </a:rPr>
              <a:t>(cont.)</a:t>
            </a:r>
            <a:endParaRPr lang="en-US" altLang="en-US" dirty="0">
              <a:latin typeface="Arial" charset="0"/>
              <a:cs typeface="Arial" charset="0"/>
            </a:endParaRPr>
          </a:p>
        </p:txBody>
      </p:sp>
      <p:sp>
        <p:nvSpPr>
          <p:cNvPr id="12291" name="Content Placeholder 2"/>
          <p:cNvSpPr>
            <a:spLocks noGrp="1"/>
          </p:cNvSpPr>
          <p:nvPr>
            <p:ph idx="1"/>
          </p:nvPr>
        </p:nvSpPr>
        <p:spPr/>
        <p:txBody>
          <a:bodyPr/>
          <a:lstStyle/>
          <a:p>
            <a:pPr eaLnBrk="1" hangingPunct="1"/>
            <a:r>
              <a:rPr lang="en-US" altLang="en-US" sz="2000" dirty="0">
                <a:latin typeface="Arial" charset="0"/>
                <a:cs typeface="Arial" charset="0"/>
              </a:rPr>
              <a:t>Covered employers = 15 or more employees</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Covered employee = Employee with a physical or mental impairment that “substantially limits” one or more major life activities</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Prohibits discrimination based on disability</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Requires employers to provide “reasonable accommodations” </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No formal notice requirements, but the </a:t>
            </a:r>
            <a:r>
              <a:rPr lang="en-US" altLang="en-US" sz="2000" dirty="0" err="1">
                <a:latin typeface="Arial" charset="0"/>
                <a:cs typeface="Arial" charset="0"/>
              </a:rPr>
              <a:t>ADAAA</a:t>
            </a:r>
            <a:r>
              <a:rPr lang="en-US" altLang="en-US" sz="2000" dirty="0">
                <a:latin typeface="Arial" charset="0"/>
                <a:cs typeface="Arial" charset="0"/>
              </a:rPr>
              <a:t> requires an interactive process between the employee and the employer in determining reasonable accommodations </a:t>
            </a:r>
          </a:p>
          <a:p>
            <a:pPr eaLnBrk="1" hangingPunct="1"/>
            <a:endParaRPr lang="en-US" altLang="en-US" sz="2000" dirty="0">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eaLnBrk="1" hangingPunct="1"/>
            <a:r>
              <a:rPr lang="en-US" altLang="en-US" dirty="0">
                <a:latin typeface="Arial" charset="0"/>
                <a:cs typeface="Arial" charset="0"/>
              </a:rPr>
              <a:t>ADAAA Basics </a:t>
            </a:r>
            <a:r>
              <a:rPr lang="en-US" altLang="en-US" sz="2400" dirty="0">
                <a:solidFill>
                  <a:schemeClr val="accent1"/>
                </a:solidFill>
                <a:latin typeface="Arial" charset="0"/>
                <a:cs typeface="Arial" charset="0"/>
              </a:rPr>
              <a:t>(cont.)</a:t>
            </a:r>
            <a:endParaRPr lang="en-US" altLang="en-US" dirty="0">
              <a:solidFill>
                <a:schemeClr val="accent1"/>
              </a:solidFill>
              <a:latin typeface="Arial" charset="0"/>
              <a:cs typeface="Arial" charset="0"/>
            </a:endParaRPr>
          </a:p>
        </p:txBody>
      </p:sp>
      <p:sp>
        <p:nvSpPr>
          <p:cNvPr id="13315" name="Content Placeholder 2"/>
          <p:cNvSpPr>
            <a:spLocks noGrp="1"/>
          </p:cNvSpPr>
          <p:nvPr>
            <p:ph idx="1"/>
          </p:nvPr>
        </p:nvSpPr>
        <p:spPr/>
        <p:txBody>
          <a:bodyPr/>
          <a:lstStyle/>
          <a:p>
            <a:pPr eaLnBrk="1" hangingPunct="1"/>
            <a:r>
              <a:rPr lang="en-US" altLang="en-US" b="1" dirty="0">
                <a:latin typeface="Arial" charset="0"/>
                <a:cs typeface="Arial" charset="0"/>
              </a:rPr>
              <a:t>“Substantially limited” principles:</a:t>
            </a:r>
          </a:p>
          <a:p>
            <a:pPr lvl="1" eaLnBrk="1" hangingPunct="1"/>
            <a:r>
              <a:rPr lang="en-US" altLang="en-US" dirty="0">
                <a:latin typeface="Arial" charset="0"/>
                <a:cs typeface="Arial" charset="0"/>
              </a:rPr>
              <a:t>“Substantially limited” is construed broadly and requires a lower degree of functional limitation than the previous standard</a:t>
            </a:r>
          </a:p>
          <a:p>
            <a:pPr lvl="1" eaLnBrk="1" hangingPunct="1"/>
            <a:r>
              <a:rPr lang="en-US" altLang="en-US" dirty="0">
                <a:latin typeface="Arial" charset="0"/>
                <a:cs typeface="Arial" charset="0"/>
              </a:rPr>
              <a:t>Individual assessments are required to determine whether a condition substantially limits a major life activity</a:t>
            </a:r>
          </a:p>
          <a:p>
            <a:pPr lvl="1" eaLnBrk="1" hangingPunct="1"/>
            <a:r>
              <a:rPr lang="en-US" altLang="en-US" dirty="0">
                <a:latin typeface="Arial" charset="0"/>
                <a:cs typeface="Arial" charset="0"/>
              </a:rPr>
              <a:t>Mitigating measures such as medication or hearing aids can’t be considered, with the exception of glasses and contact lenses</a:t>
            </a:r>
          </a:p>
          <a:p>
            <a:pPr lvl="1" eaLnBrk="1" hangingPunct="1"/>
            <a:r>
              <a:rPr lang="en-US" altLang="en-US" dirty="0">
                <a:latin typeface="Arial" charset="0"/>
                <a:cs typeface="Arial" charset="0"/>
              </a:rPr>
              <a:t>Episodic or remission conditions constitute disabilities if they substantially limit a major life activity</a:t>
            </a:r>
          </a:p>
          <a:p>
            <a:pPr lvl="1" eaLnBrk="1" hangingPunct="1"/>
            <a:r>
              <a:rPr lang="en-US" altLang="en-US" dirty="0">
                <a:latin typeface="Arial" charset="0"/>
                <a:cs typeface="Arial" charset="0"/>
              </a:rPr>
              <a:t>Bottom line: It’s a </a:t>
            </a:r>
            <a:r>
              <a:rPr lang="en-US" altLang="en-US" b="1" dirty="0">
                <a:latin typeface="Arial" charset="0"/>
                <a:cs typeface="Arial" charset="0"/>
              </a:rPr>
              <a:t>very low bar</a:t>
            </a:r>
          </a:p>
          <a:p>
            <a:pPr lvl="1" eaLnBrk="1" hangingPunct="1"/>
            <a:r>
              <a:rPr lang="en-US" altLang="en-US" b="1" dirty="0">
                <a:latin typeface="Arial" charset="0"/>
                <a:cs typeface="Arial" charset="0"/>
              </a:rPr>
              <a:t>DO NOT FOCUS ON WHETHER THE EMPLOYEE IS DISABLED WITHIN THE MEANING OF THE ADA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eaLnBrk="1" hangingPunct="1"/>
            <a:r>
              <a:rPr lang="en-US" altLang="en-US" dirty="0">
                <a:latin typeface="Arial" charset="0"/>
                <a:cs typeface="Arial" charset="0"/>
              </a:rPr>
              <a:t>ADAAA Basics </a:t>
            </a:r>
            <a:r>
              <a:rPr lang="en-US" altLang="en-US" sz="2400" dirty="0">
                <a:solidFill>
                  <a:schemeClr val="accent1"/>
                </a:solidFill>
                <a:latin typeface="Arial" charset="0"/>
                <a:cs typeface="Arial" charset="0"/>
              </a:rPr>
              <a:t>(cont.)</a:t>
            </a:r>
          </a:p>
        </p:txBody>
      </p:sp>
      <p:sp>
        <p:nvSpPr>
          <p:cNvPr id="14339" name="Content Placeholder 2"/>
          <p:cNvSpPr>
            <a:spLocks noGrp="1"/>
          </p:cNvSpPr>
          <p:nvPr>
            <p:ph idx="1"/>
          </p:nvPr>
        </p:nvSpPr>
        <p:spPr/>
        <p:txBody>
          <a:bodyPr/>
          <a:lstStyle/>
          <a:p>
            <a:pPr eaLnBrk="1" hangingPunct="1"/>
            <a:r>
              <a:rPr lang="en-US" altLang="en-US" dirty="0">
                <a:latin typeface="Arial" charset="0"/>
                <a:cs typeface="Arial" charset="0"/>
              </a:rPr>
              <a:t>Several conditions “virtually always constitute a disability.” The </a:t>
            </a:r>
            <a:r>
              <a:rPr lang="en-US" altLang="en-US" dirty="0" err="1">
                <a:latin typeface="Arial" charset="0"/>
                <a:cs typeface="Arial" charset="0"/>
              </a:rPr>
              <a:t>ADAAA</a:t>
            </a:r>
            <a:r>
              <a:rPr lang="en-US" altLang="en-US" dirty="0">
                <a:latin typeface="Arial" charset="0"/>
                <a:cs typeface="Arial" charset="0"/>
              </a:rPr>
              <a:t> provides examples of conditions that “should easily be concluded to be disabilities,” including bipolar disorder, cancer, diabetes, epilepsy and HIV infection</a:t>
            </a:r>
          </a:p>
        </p:txBody>
      </p:sp>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3581400"/>
            <a:ext cx="3559175"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Reasonable Accommodation</a:t>
            </a:r>
          </a:p>
        </p:txBody>
      </p:sp>
      <p:sp>
        <p:nvSpPr>
          <p:cNvPr id="3" name="Content Placeholder 2"/>
          <p:cNvSpPr>
            <a:spLocks noGrp="1"/>
          </p:cNvSpPr>
          <p:nvPr>
            <p:ph idx="1"/>
          </p:nvPr>
        </p:nvSpPr>
        <p:spPr/>
        <p:txBody>
          <a:bodyPr/>
          <a:lstStyle/>
          <a:p>
            <a:pPr eaLnBrk="1" hangingPunct="1"/>
            <a:r>
              <a:rPr lang="en-US" altLang="en-US" b="1" dirty="0">
                <a:latin typeface="Arial" charset="0"/>
                <a:cs typeface="Arial" charset="0"/>
              </a:rPr>
              <a:t>The ADA’s interactive process</a:t>
            </a:r>
            <a:r>
              <a:rPr lang="en-US" altLang="en-US" dirty="0">
                <a:latin typeface="Arial" charset="0"/>
                <a:cs typeface="Arial" charset="0"/>
              </a:rPr>
              <a:t>: a  problem-solving process with the employee to determine if reasonable accommodations are available that would allow the employee to fully perform the essential functions of the job = individualized assessment</a:t>
            </a:r>
          </a:p>
          <a:p>
            <a:pPr eaLnBrk="1" hangingPunct="1"/>
            <a:endParaRPr lang="en-US" altLang="en-US" dirty="0">
              <a:latin typeface="Arial" charset="0"/>
              <a:cs typeface="Arial" charset="0"/>
            </a:endParaRPr>
          </a:p>
          <a:p>
            <a:pPr eaLnBrk="1" hangingPunct="1"/>
            <a:r>
              <a:rPr lang="en-US" altLang="en-US" dirty="0">
                <a:latin typeface="Arial" charset="0"/>
                <a:cs typeface="Arial" charset="0"/>
              </a:rPr>
              <a:t>A reasonable accommodation (which may be additional unpaid leave) must be provided </a:t>
            </a:r>
            <a:r>
              <a:rPr lang="en-US" altLang="en-US" u="sng" dirty="0">
                <a:latin typeface="Arial" charset="0"/>
                <a:cs typeface="Arial" charset="0"/>
              </a:rPr>
              <a:t>unless</a:t>
            </a:r>
            <a:r>
              <a:rPr lang="en-US" altLang="en-US" dirty="0">
                <a:latin typeface="Arial" charset="0"/>
                <a:cs typeface="Arial" charset="0"/>
              </a:rPr>
              <a:t> it causes an undue hardship for the employer.</a:t>
            </a:r>
          </a:p>
          <a:p>
            <a:endParaRPr lang="en-US" dirty="0"/>
          </a:p>
        </p:txBody>
      </p:sp>
    </p:spTree>
    <p:extLst>
      <p:ext uri="{BB962C8B-B14F-4D97-AF65-F5344CB8AC3E}">
        <p14:creationId xmlns:p14="http://schemas.microsoft.com/office/powerpoint/2010/main" val="352886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Steps in the Interactive Process</a:t>
            </a:r>
          </a:p>
        </p:txBody>
      </p:sp>
      <p:sp>
        <p:nvSpPr>
          <p:cNvPr id="3" name="Content Placeholder 2"/>
          <p:cNvSpPr>
            <a:spLocks noGrp="1"/>
          </p:cNvSpPr>
          <p:nvPr>
            <p:ph idx="1"/>
          </p:nvPr>
        </p:nvSpPr>
        <p:spPr>
          <a:xfrm>
            <a:off x="457200" y="1371600"/>
            <a:ext cx="8229600" cy="4572000"/>
          </a:xfrm>
        </p:spPr>
        <p:txBody>
          <a:bodyPr/>
          <a:lstStyle/>
          <a:p>
            <a:r>
              <a:rPr lang="en-US" dirty="0"/>
              <a:t>It all starts with the job description (or list of essential job functions). </a:t>
            </a:r>
          </a:p>
          <a:p>
            <a:r>
              <a:rPr lang="en-US" dirty="0"/>
              <a:t>Obtain medical documentation to support the need for an accommodation </a:t>
            </a:r>
          </a:p>
          <a:p>
            <a:r>
              <a:rPr lang="en-US" dirty="0"/>
              <a:t>Identify possible accommodations </a:t>
            </a:r>
          </a:p>
          <a:p>
            <a:r>
              <a:rPr lang="en-US" dirty="0"/>
              <a:t>Determine the feasibility of providing an accommodation – meaning would it create an “undue hardship” </a:t>
            </a:r>
          </a:p>
          <a:p>
            <a:r>
              <a:rPr lang="en-US" dirty="0"/>
              <a:t>Implement the “best” reasonable accommodation </a:t>
            </a:r>
          </a:p>
          <a:p>
            <a:r>
              <a:rPr lang="en-US" dirty="0"/>
              <a:t>Monitor to make sure the accommodation is effective</a:t>
            </a:r>
          </a:p>
          <a:p>
            <a:r>
              <a:rPr lang="en-US" dirty="0"/>
              <a:t>Document all of your efforts. </a:t>
            </a:r>
          </a:p>
          <a:p>
            <a:endParaRPr lang="en-US" sz="2000" dirty="0"/>
          </a:p>
        </p:txBody>
      </p:sp>
    </p:spTree>
    <p:extLst>
      <p:ext uri="{BB962C8B-B14F-4D97-AF65-F5344CB8AC3E}">
        <p14:creationId xmlns:p14="http://schemas.microsoft.com/office/powerpoint/2010/main" val="107858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en-US" b="1" dirty="0">
                <a:solidFill>
                  <a:schemeClr val="bg1"/>
                </a:solidFill>
                <a:ea typeface="ＭＳ Ｐゴシック"/>
              </a:rPr>
              <a:t>Undue Hardship Analysis</a:t>
            </a:r>
            <a:endParaRPr lang="en-US" b="1" dirty="0">
              <a:solidFill>
                <a:schemeClr val="bg1"/>
              </a:solidFill>
            </a:endParaRPr>
          </a:p>
        </p:txBody>
      </p:sp>
      <p:sp>
        <p:nvSpPr>
          <p:cNvPr id="4" name="Content Placeholder 4"/>
          <p:cNvSpPr>
            <a:spLocks noGrp="1"/>
          </p:cNvSpPr>
          <p:nvPr>
            <p:ph idx="1"/>
          </p:nvPr>
        </p:nvSpPr>
        <p:spPr>
          <a:xfrm>
            <a:off x="381000" y="1219200"/>
            <a:ext cx="8229600" cy="4343400"/>
          </a:xfrm>
        </p:spPr>
        <p:txBody>
          <a:bodyPr>
            <a:normAutofit fontScale="92500" lnSpcReduction="20000"/>
          </a:bodyPr>
          <a:lstStyle/>
          <a:p>
            <a:pPr marL="0" indent="0">
              <a:buFontTx/>
              <a:buNone/>
              <a:defRPr/>
            </a:pPr>
            <a:endParaRPr lang="en-US" sz="2400" dirty="0"/>
          </a:p>
          <a:p>
            <a:pPr marL="0" indent="0">
              <a:buFontTx/>
              <a:buNone/>
              <a:defRPr/>
            </a:pPr>
            <a:r>
              <a:rPr lang="en-US" sz="2400" dirty="0"/>
              <a:t>“Undue hardship” means </a:t>
            </a:r>
            <a:r>
              <a:rPr lang="en-US" sz="2400" b="1" dirty="0"/>
              <a:t>significant difficulty or expense </a:t>
            </a:r>
            <a:r>
              <a:rPr lang="en-US" sz="2400" dirty="0"/>
              <a:t>and focuses on the resources and circumstances of the particular employer in relationship to the cost or difficulty of providing a specific accommodation.  </a:t>
            </a:r>
          </a:p>
          <a:p>
            <a:pPr marL="0" indent="0">
              <a:buFontTx/>
              <a:buNone/>
              <a:defRPr/>
            </a:pPr>
            <a:endParaRPr lang="en-US" sz="2400" dirty="0"/>
          </a:p>
          <a:p>
            <a:pPr marL="0" indent="0">
              <a:buFontTx/>
              <a:buNone/>
              <a:defRPr/>
            </a:pPr>
            <a:r>
              <a:rPr lang="en-US" sz="2400" dirty="0"/>
              <a:t>Undue hardship refers </a:t>
            </a:r>
            <a:r>
              <a:rPr lang="en-US" sz="2400" b="1" dirty="0"/>
              <a:t>not only to financial difficulty</a:t>
            </a:r>
            <a:r>
              <a:rPr lang="en-US" sz="2400" dirty="0"/>
              <a:t>, but to reasonable accommodations that are unduly extensive, substantial or disruptive, or those that would fundamentally alter the nature or operation of the business.  </a:t>
            </a:r>
          </a:p>
          <a:p>
            <a:pPr marL="0" indent="0">
              <a:buFontTx/>
              <a:buNone/>
              <a:defRPr/>
            </a:pPr>
            <a:endParaRPr lang="en-US" sz="2400" dirty="0"/>
          </a:p>
          <a:p>
            <a:pPr marL="0" indent="0">
              <a:buFontTx/>
              <a:buNone/>
              <a:defRPr/>
            </a:pPr>
            <a:r>
              <a:rPr lang="en-US" sz="2400" dirty="0"/>
              <a:t>An employer must assess on a </a:t>
            </a:r>
            <a:r>
              <a:rPr lang="en-US" sz="2400" b="1" dirty="0"/>
              <a:t>case-by-case basis </a:t>
            </a:r>
            <a:r>
              <a:rPr lang="en-US" sz="2400" dirty="0"/>
              <a:t>whether a particular reasonable accommodation would cause undue hardship.</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endParaRPr lang="en-US" dirty="0"/>
          </a:p>
        </p:txBody>
      </p:sp>
      <p:sp>
        <p:nvSpPr>
          <p:cNvPr id="6" name="Footer Placeholder 4"/>
          <p:cNvSpPr>
            <a:spLocks noGrp="1"/>
          </p:cNvSpPr>
          <p:nvPr>
            <p:ph type="ftr" sz="quarter" idx="4294967295"/>
          </p:nvPr>
        </p:nvSpPr>
        <p:spPr>
          <a:xfrm>
            <a:off x="228600" y="6324600"/>
            <a:ext cx="4572000" cy="365125"/>
          </a:xfrm>
          <a:prstGeom prst="rect">
            <a:avLst/>
          </a:prstGeom>
        </p:spPr>
        <p:txBody>
          <a:bodyPr/>
          <a:lstStyle/>
          <a:p>
            <a:pPr algn="l"/>
            <a:endParaRPr lang="en-US" dirty="0"/>
          </a:p>
        </p:txBody>
      </p:sp>
      <p:cxnSp>
        <p:nvCxnSpPr>
          <p:cNvPr id="7" name="Straight Connector 6"/>
          <p:cNvCxnSpPr/>
          <p:nvPr/>
        </p:nvCxnSpPr>
        <p:spPr>
          <a:xfrm>
            <a:off x="533400" y="1219200"/>
            <a:ext cx="8153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028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defRPr/>
            </a:pPr>
            <a:r>
              <a:rPr lang="en-US" sz="4000" b="1" dirty="0">
                <a:solidFill>
                  <a:schemeClr val="tx1"/>
                </a:solidFill>
                <a:ea typeface="+mj-ea"/>
              </a:rPr>
              <a:t>Undue Hardship Analysis</a:t>
            </a:r>
          </a:p>
        </p:txBody>
      </p:sp>
      <p:sp>
        <p:nvSpPr>
          <p:cNvPr id="3" name="Content Placeholder 2"/>
          <p:cNvSpPr>
            <a:spLocks noGrp="1"/>
          </p:cNvSpPr>
          <p:nvPr>
            <p:ph idx="1"/>
          </p:nvPr>
        </p:nvSpPr>
        <p:spPr/>
        <p:txBody>
          <a:bodyPr>
            <a:normAutofit/>
          </a:bodyPr>
          <a:lstStyle/>
          <a:p>
            <a:pPr>
              <a:defRPr/>
            </a:pPr>
            <a:r>
              <a:rPr lang="en-US" dirty="0"/>
              <a:t>Does the accommodation involve significant expense for the business (focus on the resources and circumstances of the entire company, not a department or particular site)?</a:t>
            </a:r>
          </a:p>
          <a:p>
            <a:pPr>
              <a:defRPr/>
            </a:pPr>
            <a:r>
              <a:rPr lang="en-US" dirty="0"/>
              <a:t>Is the accommodation unduly disruptive to business operations?</a:t>
            </a:r>
          </a:p>
          <a:p>
            <a:pPr>
              <a:defRPr/>
            </a:pPr>
            <a:r>
              <a:rPr lang="en-US" b="1" dirty="0"/>
              <a:t>Factors to consider</a:t>
            </a:r>
            <a:r>
              <a:rPr lang="en-US" dirty="0"/>
              <a:t>:  the nature and cost of the accommodation in relation to the size, resources, nature, and structure of the employer</a:t>
            </a:r>
            <a:r>
              <a:rPr lang="en-US" altLang="en-US" dirty="0"/>
              <a:t>’</a:t>
            </a:r>
            <a:r>
              <a:rPr lang="en-US" dirty="0"/>
              <a:t>s operation.</a:t>
            </a:r>
          </a:p>
          <a:p>
            <a:pPr>
              <a:defRPr/>
            </a:pPr>
            <a:endParaRPr lang="en-US" dirty="0"/>
          </a:p>
          <a:p>
            <a:pPr>
              <a:defRPr/>
            </a:pP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
        <p:nvSpPr>
          <p:cNvPr id="6" name="Footer Placeholder 4"/>
          <p:cNvSpPr>
            <a:spLocks noGrp="1"/>
          </p:cNvSpPr>
          <p:nvPr>
            <p:ph type="ftr" sz="quarter" idx="4294967295"/>
          </p:nvPr>
        </p:nvSpPr>
        <p:spPr>
          <a:xfrm>
            <a:off x="228600" y="6324600"/>
            <a:ext cx="4572000" cy="365125"/>
          </a:xfrm>
          <a:prstGeom prst="rect">
            <a:avLst/>
          </a:prstGeom>
        </p:spPr>
        <p:txBody>
          <a:bodyPr/>
          <a:lstStyle/>
          <a:p>
            <a:pPr algn="l"/>
            <a:endParaRPr lang="en-US" dirty="0"/>
          </a:p>
        </p:txBody>
      </p:sp>
      <p:cxnSp>
        <p:nvCxnSpPr>
          <p:cNvPr id="7" name="Straight Connector 6"/>
          <p:cNvCxnSpPr/>
          <p:nvPr/>
        </p:nvCxnSpPr>
        <p:spPr>
          <a:xfrm>
            <a:off x="533400" y="1219200"/>
            <a:ext cx="8153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1566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en-US" sz="2400" b="1" dirty="0"/>
              <a:t>Just Because First Requested Accommodation Is Unreasonable, Doesn’t Mean ADA Duty Is Satisfied</a:t>
            </a:r>
          </a:p>
        </p:txBody>
      </p:sp>
      <p:sp>
        <p:nvSpPr>
          <p:cNvPr id="4" name="Content Placeholder 2"/>
          <p:cNvSpPr>
            <a:spLocks noGrp="1"/>
          </p:cNvSpPr>
          <p:nvPr>
            <p:ph idx="1"/>
          </p:nvPr>
        </p:nvSpPr>
        <p:spPr/>
        <p:txBody>
          <a:bodyPr/>
          <a:lstStyle/>
          <a:p>
            <a:pPr>
              <a:defRPr/>
            </a:pPr>
            <a:r>
              <a:rPr lang="en-US" dirty="0"/>
              <a:t>If an employer determines that one particular reasonable accommodation will cause undue hardship, but a second type of reasonable accommodation will be effective and will not cause an undue hardship, then the employer must provide the second accommodation.</a:t>
            </a:r>
          </a:p>
          <a:p>
            <a:pPr>
              <a:defRPr/>
            </a:pPr>
            <a:r>
              <a:rPr lang="en-US" dirty="0"/>
              <a:t>Think of the interactive process as an ongoing obligation -- not a one time event.  </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endParaRPr lang="en-US" dirty="0"/>
          </a:p>
        </p:txBody>
      </p:sp>
      <p:sp>
        <p:nvSpPr>
          <p:cNvPr id="6" name="Footer Placeholder 4"/>
          <p:cNvSpPr>
            <a:spLocks noGrp="1"/>
          </p:cNvSpPr>
          <p:nvPr>
            <p:ph type="ftr" sz="quarter" idx="4294967295"/>
          </p:nvPr>
        </p:nvSpPr>
        <p:spPr>
          <a:xfrm>
            <a:off x="228600" y="6324600"/>
            <a:ext cx="4572000" cy="365125"/>
          </a:xfrm>
          <a:prstGeom prst="rect">
            <a:avLst/>
          </a:prstGeom>
        </p:spPr>
        <p:txBody>
          <a:bodyPr/>
          <a:lstStyle/>
          <a:p>
            <a:pPr algn="l"/>
            <a:endParaRPr lang="en-US" dirty="0"/>
          </a:p>
        </p:txBody>
      </p:sp>
      <p:cxnSp>
        <p:nvCxnSpPr>
          <p:cNvPr id="7" name="Straight Connector 6"/>
          <p:cNvCxnSpPr/>
          <p:nvPr/>
        </p:nvCxnSpPr>
        <p:spPr>
          <a:xfrm>
            <a:off x="533400" y="1219200"/>
            <a:ext cx="8153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208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eaLnBrk="1" hangingPunct="1"/>
            <a:r>
              <a:rPr lang="en-US" altLang="en-US" dirty="0">
                <a:latin typeface="Arial" charset="0"/>
                <a:cs typeface="Arial" charset="0"/>
              </a:rPr>
              <a:t>Today’s Agenda</a:t>
            </a:r>
          </a:p>
        </p:txBody>
      </p:sp>
      <p:sp>
        <p:nvSpPr>
          <p:cNvPr id="6147" name="Content Placeholder 2"/>
          <p:cNvSpPr>
            <a:spLocks noGrp="1"/>
          </p:cNvSpPr>
          <p:nvPr>
            <p:ph idx="1"/>
          </p:nvPr>
        </p:nvSpPr>
        <p:spPr>
          <a:xfrm>
            <a:off x="457200" y="1371600"/>
            <a:ext cx="8229600" cy="4343400"/>
          </a:xfrm>
        </p:spPr>
        <p:txBody>
          <a:bodyPr/>
          <a:lstStyle/>
          <a:p>
            <a:pPr eaLnBrk="1" hangingPunct="1">
              <a:spcBef>
                <a:spcPts val="0"/>
              </a:spcBef>
            </a:pPr>
            <a:r>
              <a:rPr lang="en-US" altLang="en-US" dirty="0">
                <a:latin typeface="Arial" charset="0"/>
                <a:cs typeface="Arial" charset="0"/>
              </a:rPr>
              <a:t>Legal Challenges </a:t>
            </a:r>
          </a:p>
          <a:p>
            <a:pPr eaLnBrk="1" hangingPunct="1">
              <a:spcBef>
                <a:spcPts val="0"/>
              </a:spcBef>
            </a:pPr>
            <a:endParaRPr lang="en-US" altLang="en-US" dirty="0">
              <a:latin typeface="Arial" charset="0"/>
              <a:cs typeface="Arial" charset="0"/>
            </a:endParaRPr>
          </a:p>
          <a:p>
            <a:pPr eaLnBrk="1" hangingPunct="1">
              <a:spcBef>
                <a:spcPts val="0"/>
              </a:spcBef>
            </a:pPr>
            <a:r>
              <a:rPr lang="en-US" altLang="en-US" dirty="0">
                <a:latin typeface="Arial" charset="0"/>
                <a:cs typeface="Arial" charset="0"/>
              </a:rPr>
              <a:t>Quick Overview: </a:t>
            </a:r>
            <a:r>
              <a:rPr lang="en-US" altLang="en-US" dirty="0" err="1">
                <a:latin typeface="Arial" charset="0"/>
                <a:cs typeface="Arial" charset="0"/>
              </a:rPr>
              <a:t>FMLA</a:t>
            </a:r>
            <a:r>
              <a:rPr lang="en-US" altLang="en-US" dirty="0">
                <a:latin typeface="Arial" charset="0"/>
                <a:cs typeface="Arial" charset="0"/>
              </a:rPr>
              <a:t> Basics</a:t>
            </a:r>
          </a:p>
          <a:p>
            <a:pPr eaLnBrk="1" hangingPunct="1">
              <a:spcBef>
                <a:spcPts val="0"/>
              </a:spcBef>
            </a:pPr>
            <a:endParaRPr lang="en-US" altLang="en-US" dirty="0">
              <a:latin typeface="Arial" charset="0"/>
              <a:cs typeface="Arial" charset="0"/>
            </a:endParaRPr>
          </a:p>
          <a:p>
            <a:pPr eaLnBrk="1" hangingPunct="1">
              <a:spcBef>
                <a:spcPts val="0"/>
              </a:spcBef>
            </a:pPr>
            <a:r>
              <a:rPr lang="en-US" altLang="en-US" dirty="0">
                <a:latin typeface="Arial" charset="0"/>
                <a:cs typeface="Arial" charset="0"/>
              </a:rPr>
              <a:t>Quick Overview: </a:t>
            </a:r>
            <a:r>
              <a:rPr lang="en-US" altLang="en-US" dirty="0" err="1">
                <a:latin typeface="Arial" charset="0"/>
                <a:cs typeface="Arial" charset="0"/>
              </a:rPr>
              <a:t>ADAAA</a:t>
            </a:r>
            <a:r>
              <a:rPr lang="en-US" altLang="en-US" dirty="0">
                <a:latin typeface="Arial" charset="0"/>
                <a:cs typeface="Arial" charset="0"/>
              </a:rPr>
              <a:t> Basics</a:t>
            </a:r>
          </a:p>
          <a:p>
            <a:pPr eaLnBrk="1" hangingPunct="1">
              <a:spcBef>
                <a:spcPts val="0"/>
              </a:spcBef>
            </a:pPr>
            <a:endParaRPr lang="en-US" altLang="en-US" dirty="0">
              <a:latin typeface="Arial" charset="0"/>
              <a:cs typeface="Arial" charset="0"/>
            </a:endParaRPr>
          </a:p>
          <a:p>
            <a:pPr eaLnBrk="1" hangingPunct="1">
              <a:spcBef>
                <a:spcPts val="0"/>
              </a:spcBef>
            </a:pPr>
            <a:r>
              <a:rPr lang="en-US" altLang="en-US" dirty="0">
                <a:latin typeface="Arial" charset="0"/>
                <a:cs typeface="Arial" charset="0"/>
              </a:rPr>
              <a:t>Interplay Between </a:t>
            </a:r>
            <a:r>
              <a:rPr lang="en-US" altLang="en-US" dirty="0" err="1">
                <a:latin typeface="Arial" charset="0"/>
                <a:cs typeface="Arial" charset="0"/>
              </a:rPr>
              <a:t>FMLA</a:t>
            </a:r>
            <a:r>
              <a:rPr lang="en-US" altLang="en-US" dirty="0">
                <a:latin typeface="Arial" charset="0"/>
                <a:cs typeface="Arial" charset="0"/>
              </a:rPr>
              <a:t> and </a:t>
            </a:r>
            <a:r>
              <a:rPr lang="en-US" altLang="en-US" dirty="0" err="1">
                <a:latin typeface="Arial" charset="0"/>
                <a:cs typeface="Arial" charset="0"/>
              </a:rPr>
              <a:t>ADAAA</a:t>
            </a:r>
            <a:endParaRPr lang="en-US" altLang="en-US" dirty="0">
              <a:latin typeface="Arial" charset="0"/>
              <a:cs typeface="Arial" charset="0"/>
            </a:endParaRPr>
          </a:p>
          <a:p>
            <a:pPr eaLnBrk="1" hangingPunct="1">
              <a:spcBef>
                <a:spcPts val="0"/>
              </a:spcBef>
            </a:pPr>
            <a:endParaRPr lang="en-US" altLang="en-US" dirty="0">
              <a:latin typeface="Arial" charset="0"/>
              <a:cs typeface="Arial" charset="0"/>
            </a:endParaRPr>
          </a:p>
          <a:p>
            <a:pPr eaLnBrk="1" hangingPunct="1">
              <a:spcBef>
                <a:spcPts val="0"/>
              </a:spcBef>
            </a:pPr>
            <a:r>
              <a:rPr lang="en-US" altLang="en-US" dirty="0">
                <a:latin typeface="Arial" charset="0"/>
                <a:cs typeface="Arial" charset="0"/>
              </a:rPr>
              <a:t>Leave, Leave and More Leave</a:t>
            </a:r>
          </a:p>
          <a:p>
            <a:pPr eaLnBrk="1" hangingPunct="1">
              <a:spcBef>
                <a:spcPts val="0"/>
              </a:spcBef>
            </a:pPr>
            <a:endParaRPr lang="en-US" altLang="en-US" dirty="0">
              <a:latin typeface="Arial" charset="0"/>
              <a:cs typeface="Arial" charset="0"/>
            </a:endParaRPr>
          </a:p>
          <a:p>
            <a:pPr eaLnBrk="1" hangingPunct="1">
              <a:spcBef>
                <a:spcPts val="0"/>
              </a:spcBef>
            </a:pPr>
            <a:r>
              <a:rPr lang="en-US" altLang="en-US" dirty="0">
                <a:latin typeface="Arial" charset="0"/>
                <a:cs typeface="Arial" charset="0"/>
              </a:rPr>
              <a:t>How to Analyze Leave Management Situations</a:t>
            </a:r>
          </a:p>
          <a:p>
            <a:pPr eaLnBrk="1" hangingPunct="1"/>
            <a:endParaRPr lang="en-US" altLang="en-US" dirty="0">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500"/>
                                        <p:tgtEl>
                                          <p:spTgt spid="61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fade">
                                      <p:cBhvr>
                                        <p:cTn id="22" dur="500"/>
                                        <p:tgtEl>
                                          <p:spTgt spid="614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8" end="8"/>
                                            </p:txEl>
                                          </p:spTgt>
                                        </p:tgtEl>
                                        <p:attrNameLst>
                                          <p:attrName>style.visibility</p:attrName>
                                        </p:attrNameLst>
                                      </p:cBhvr>
                                      <p:to>
                                        <p:strVal val="visible"/>
                                      </p:to>
                                    </p:set>
                                    <p:animEffect transition="in" filter="fade">
                                      <p:cBhvr>
                                        <p:cTn id="27" dur="500"/>
                                        <p:tgtEl>
                                          <p:spTgt spid="614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10" end="10"/>
                                            </p:txEl>
                                          </p:spTgt>
                                        </p:tgtEl>
                                        <p:attrNameLst>
                                          <p:attrName>style.visibility</p:attrName>
                                        </p:attrNameLst>
                                      </p:cBhvr>
                                      <p:to>
                                        <p:strVal val="visible"/>
                                      </p:to>
                                    </p:set>
                                    <p:animEffect transition="in" filter="fade">
                                      <p:cBhvr>
                                        <p:cTn id="32"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143000"/>
          </a:xfrm>
        </p:spPr>
        <p:style>
          <a:lnRef idx="3">
            <a:schemeClr val="lt1"/>
          </a:lnRef>
          <a:fillRef idx="1">
            <a:schemeClr val="accent3"/>
          </a:fillRef>
          <a:effectRef idx="1">
            <a:schemeClr val="accent3"/>
          </a:effectRef>
          <a:fontRef idx="minor">
            <a:schemeClr val="lt1"/>
          </a:fontRef>
        </p:style>
        <p:txBody>
          <a:bodyPr>
            <a:normAutofit fontScale="90000"/>
          </a:bodyPr>
          <a:lstStyle/>
          <a:p>
            <a:pPr>
              <a:defRPr/>
            </a:pPr>
            <a:r>
              <a:rPr lang="en-US" sz="4000" b="1" dirty="0"/>
              <a:t>What </a:t>
            </a:r>
            <a:r>
              <a:rPr lang="en-US" sz="4000" dirty="0"/>
              <a:t>I</a:t>
            </a:r>
            <a:r>
              <a:rPr lang="en-US" sz="4000" b="1" dirty="0"/>
              <a:t>f </a:t>
            </a:r>
            <a:r>
              <a:rPr lang="en-US" sz="4000" dirty="0"/>
              <a:t>T</a:t>
            </a:r>
            <a:r>
              <a:rPr lang="en-US" sz="4000" b="1" dirty="0"/>
              <a:t>he Documentation Is </a:t>
            </a:r>
            <a:r>
              <a:rPr lang="en-US" sz="4000" dirty="0"/>
              <a:t>I</a:t>
            </a:r>
            <a:r>
              <a:rPr lang="en-US" sz="4000" b="1" dirty="0"/>
              <a:t>nsufficient?</a:t>
            </a:r>
          </a:p>
        </p:txBody>
      </p:sp>
      <p:sp>
        <p:nvSpPr>
          <p:cNvPr id="3" name="Content Placeholder 2"/>
          <p:cNvSpPr>
            <a:spLocks noGrp="1"/>
          </p:cNvSpPr>
          <p:nvPr>
            <p:ph idx="1"/>
          </p:nvPr>
        </p:nvSpPr>
        <p:spPr>
          <a:xfrm>
            <a:off x="457200" y="1676400"/>
            <a:ext cx="8229600" cy="4343400"/>
          </a:xfrm>
        </p:spPr>
        <p:txBody>
          <a:bodyPr/>
          <a:lstStyle/>
          <a:p>
            <a:pPr>
              <a:defRPr/>
            </a:pPr>
            <a:r>
              <a:rPr lang="en-US" sz="2800" dirty="0">
                <a:solidFill>
                  <a:srgbClr val="000000"/>
                </a:solidFill>
              </a:rPr>
              <a:t>Documentation is insufficient if it does not specify the existence of a disability and/or explain the need for reasonable accommodation.</a:t>
            </a:r>
          </a:p>
          <a:p>
            <a:pPr algn="just">
              <a:defRPr/>
            </a:pPr>
            <a:endParaRPr lang="en-US" sz="2800" dirty="0">
              <a:solidFill>
                <a:srgbClr val="000000"/>
              </a:solidFill>
            </a:endParaRPr>
          </a:p>
          <a:p>
            <a:pPr>
              <a:defRPr/>
            </a:pPr>
            <a:r>
              <a:rPr lang="en-US" sz="2800" dirty="0">
                <a:solidFill>
                  <a:srgbClr val="000000"/>
                </a:solidFill>
              </a:rPr>
              <a:t>What should you do if you receive insufficient documentation?</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
        <p:nvSpPr>
          <p:cNvPr id="6" name="Footer Placeholder 4"/>
          <p:cNvSpPr>
            <a:spLocks noGrp="1"/>
          </p:cNvSpPr>
          <p:nvPr>
            <p:ph type="ftr" sz="quarter" idx="4294967295"/>
          </p:nvPr>
        </p:nvSpPr>
        <p:spPr>
          <a:xfrm>
            <a:off x="228600" y="6324600"/>
            <a:ext cx="4572000" cy="365125"/>
          </a:xfrm>
          <a:prstGeom prst="rect">
            <a:avLst/>
          </a:prstGeom>
        </p:spPr>
        <p:txBody>
          <a:bodyPr/>
          <a:lstStyle/>
          <a:p>
            <a:pPr algn="l"/>
            <a:endParaRPr lang="en-US" dirty="0"/>
          </a:p>
        </p:txBody>
      </p:sp>
      <p:cxnSp>
        <p:nvCxnSpPr>
          <p:cNvPr id="7" name="Straight Connector 6"/>
          <p:cNvCxnSpPr/>
          <p:nvPr/>
        </p:nvCxnSpPr>
        <p:spPr>
          <a:xfrm>
            <a:off x="533400" y="1219200"/>
            <a:ext cx="8153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7012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defRPr/>
            </a:pPr>
            <a:r>
              <a:rPr lang="en-US" sz="4000" b="1" dirty="0"/>
              <a:t>Remember, Under the ADA . . .</a:t>
            </a:r>
          </a:p>
        </p:txBody>
      </p:sp>
      <p:sp>
        <p:nvSpPr>
          <p:cNvPr id="3" name="Content Placeholder 2"/>
          <p:cNvSpPr>
            <a:spLocks noGrp="1"/>
          </p:cNvSpPr>
          <p:nvPr>
            <p:ph idx="1"/>
          </p:nvPr>
        </p:nvSpPr>
        <p:spPr/>
        <p:txBody>
          <a:bodyPr/>
          <a:lstStyle/>
          <a:p>
            <a:pPr algn="just">
              <a:defRPr/>
            </a:pPr>
            <a:r>
              <a:rPr lang="en-US" sz="2800" dirty="0">
                <a:solidFill>
                  <a:srgbClr val="000000"/>
                </a:solidFill>
              </a:rPr>
              <a:t>An employer cannot ask for documentation when: </a:t>
            </a:r>
          </a:p>
          <a:p>
            <a:pPr lvl="1" algn="just">
              <a:defRPr/>
            </a:pPr>
            <a:r>
              <a:rPr lang="en-US" sz="2400" dirty="0">
                <a:solidFill>
                  <a:srgbClr val="000000"/>
                </a:solidFill>
              </a:rPr>
              <a:t>both the disability and the need for reasonable accommodation are obvious, or </a:t>
            </a:r>
          </a:p>
          <a:p>
            <a:pPr lvl="1" algn="just">
              <a:defRPr/>
            </a:pPr>
            <a:r>
              <a:rPr lang="en-US" sz="2400" dirty="0">
                <a:solidFill>
                  <a:srgbClr val="000000"/>
                </a:solidFill>
              </a:rPr>
              <a:t>the individual has already provided the employer with sufficient information to substantiate that she/he has a disability and needs the reasonable accommodation requested. </a:t>
            </a:r>
          </a:p>
          <a:p>
            <a:pPr>
              <a:defRPr/>
            </a:pPr>
            <a:endParaRPr lang="en-US"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
        <p:nvSpPr>
          <p:cNvPr id="6" name="Footer Placeholder 4"/>
          <p:cNvSpPr>
            <a:spLocks noGrp="1"/>
          </p:cNvSpPr>
          <p:nvPr>
            <p:ph type="ftr" sz="quarter" idx="4294967295"/>
          </p:nvPr>
        </p:nvSpPr>
        <p:spPr>
          <a:xfrm>
            <a:off x="228600" y="6324600"/>
            <a:ext cx="4572000" cy="365125"/>
          </a:xfrm>
          <a:prstGeom prst="rect">
            <a:avLst/>
          </a:prstGeom>
        </p:spPr>
        <p:txBody>
          <a:bodyPr/>
          <a:lstStyle/>
          <a:p>
            <a:pPr algn="l"/>
            <a:endParaRPr lang="en-US" dirty="0"/>
          </a:p>
        </p:txBody>
      </p:sp>
      <p:cxnSp>
        <p:nvCxnSpPr>
          <p:cNvPr id="7" name="Straight Connector 6"/>
          <p:cNvCxnSpPr/>
          <p:nvPr/>
        </p:nvCxnSpPr>
        <p:spPr>
          <a:xfrm>
            <a:off x="685800" y="1371600"/>
            <a:ext cx="8153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4249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eaLnBrk="1" hangingPunct="1"/>
            <a:r>
              <a:rPr lang="en-US" altLang="en-US" dirty="0" err="1">
                <a:latin typeface="Arial" charset="0"/>
                <a:cs typeface="Arial" charset="0"/>
              </a:rPr>
              <a:t>FMLA</a:t>
            </a:r>
            <a:r>
              <a:rPr lang="en-US" altLang="en-US" dirty="0">
                <a:latin typeface="Arial" charset="0"/>
                <a:cs typeface="Arial" charset="0"/>
              </a:rPr>
              <a:t> and </a:t>
            </a:r>
            <a:r>
              <a:rPr lang="en-US" altLang="en-US" dirty="0" err="1">
                <a:latin typeface="Arial" charset="0"/>
                <a:cs typeface="Arial" charset="0"/>
              </a:rPr>
              <a:t>ADAAA</a:t>
            </a:r>
            <a:r>
              <a:rPr lang="en-US" altLang="en-US" dirty="0">
                <a:latin typeface="Arial" charset="0"/>
                <a:cs typeface="Arial" charset="0"/>
              </a:rPr>
              <a:t> Interplay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4867827"/>
              </p:ext>
            </p:extLst>
          </p:nvPr>
        </p:nvGraphicFramePr>
        <p:xfrm>
          <a:off x="457200" y="1600200"/>
          <a:ext cx="8229600" cy="468153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5771">
                <a:tc>
                  <a:txBody>
                    <a:bodyPr/>
                    <a:lstStyle/>
                    <a:p>
                      <a:r>
                        <a:rPr lang="en-US" sz="1800" dirty="0"/>
                        <a:t>ISSUE</a:t>
                      </a:r>
                    </a:p>
                  </a:txBody>
                  <a:tcPr marT="45721" marB="45721"/>
                </a:tc>
                <a:tc>
                  <a:txBody>
                    <a:bodyPr/>
                    <a:lstStyle/>
                    <a:p>
                      <a:r>
                        <a:rPr lang="en-US" sz="1800" dirty="0" err="1"/>
                        <a:t>FMLA</a:t>
                      </a:r>
                      <a:endParaRPr lang="en-US" sz="1800" dirty="0"/>
                    </a:p>
                  </a:txBody>
                  <a:tcPr marT="45721" marB="45721"/>
                </a:tc>
                <a:tc>
                  <a:txBody>
                    <a:bodyPr/>
                    <a:lstStyle/>
                    <a:p>
                      <a:r>
                        <a:rPr lang="en-US" sz="1800" dirty="0" err="1"/>
                        <a:t>ADAAA</a:t>
                      </a:r>
                      <a:endParaRPr lang="en-US" sz="1800" dirty="0"/>
                    </a:p>
                  </a:txBody>
                  <a:tcPr marT="45721" marB="45721"/>
                </a:tc>
                <a:extLst>
                  <a:ext uri="{0D108BD9-81ED-4DB2-BD59-A6C34878D82A}">
                    <a16:rowId xmlns:a16="http://schemas.microsoft.com/office/drawing/2014/main" val="10000"/>
                  </a:ext>
                </a:extLst>
              </a:tr>
              <a:tr h="640099">
                <a:tc>
                  <a:txBody>
                    <a:bodyPr/>
                    <a:lstStyle/>
                    <a:p>
                      <a:r>
                        <a:rPr lang="en-US" sz="1800" dirty="0"/>
                        <a:t>Eligibility</a:t>
                      </a:r>
                    </a:p>
                  </a:txBody>
                  <a:tcPr marT="45721" marB="45721"/>
                </a:tc>
                <a:tc>
                  <a:txBody>
                    <a:bodyPr/>
                    <a:lstStyle/>
                    <a:p>
                      <a:r>
                        <a:rPr lang="en-US" sz="1800" dirty="0"/>
                        <a:t>Must have worked</a:t>
                      </a:r>
                      <a:r>
                        <a:rPr lang="en-US" sz="1800" baseline="0" dirty="0"/>
                        <a:t> 1,250 hours in last 12 months</a:t>
                      </a:r>
                      <a:endParaRPr lang="en-US" sz="1800" dirty="0"/>
                    </a:p>
                  </a:txBody>
                  <a:tcPr marT="45721" marB="45721"/>
                </a:tc>
                <a:tc>
                  <a:txBody>
                    <a:bodyPr/>
                    <a:lstStyle/>
                    <a:p>
                      <a:r>
                        <a:rPr lang="en-US" sz="1800" dirty="0"/>
                        <a:t>Eligible</a:t>
                      </a:r>
                      <a:r>
                        <a:rPr lang="en-US" sz="1800" baseline="0" dirty="0"/>
                        <a:t> on day 1</a:t>
                      </a:r>
                      <a:endParaRPr lang="en-US" sz="1800" dirty="0"/>
                    </a:p>
                  </a:txBody>
                  <a:tcPr marT="45721" marB="45721"/>
                </a:tc>
                <a:extLst>
                  <a:ext uri="{0D108BD9-81ED-4DB2-BD59-A6C34878D82A}">
                    <a16:rowId xmlns:a16="http://schemas.microsoft.com/office/drawing/2014/main" val="10001"/>
                  </a:ext>
                </a:extLst>
              </a:tr>
              <a:tr h="914427">
                <a:tc>
                  <a:txBody>
                    <a:bodyPr/>
                    <a:lstStyle/>
                    <a:p>
                      <a:r>
                        <a:rPr lang="en-US" sz="1800" dirty="0"/>
                        <a:t>Coverage</a:t>
                      </a:r>
                    </a:p>
                  </a:txBody>
                  <a:tcPr marT="45721" marB="45721"/>
                </a:tc>
                <a:tc>
                  <a:txBody>
                    <a:bodyPr/>
                    <a:lstStyle/>
                    <a:p>
                      <a:r>
                        <a:rPr lang="en-US" sz="1800" dirty="0"/>
                        <a:t>Works</a:t>
                      </a:r>
                      <a:r>
                        <a:rPr lang="en-US" sz="1800" baseline="0" dirty="0"/>
                        <a:t> at location with 50 employees in 75-mile radius</a:t>
                      </a:r>
                      <a:endParaRPr lang="en-US" sz="1800" dirty="0"/>
                    </a:p>
                  </a:txBody>
                  <a:tcPr marT="45721" marB="45721"/>
                </a:tc>
                <a:tc>
                  <a:txBody>
                    <a:bodyPr/>
                    <a:lstStyle/>
                    <a:p>
                      <a:r>
                        <a:rPr lang="en-US" sz="1800" dirty="0"/>
                        <a:t>15 or</a:t>
                      </a:r>
                      <a:r>
                        <a:rPr lang="en-US" sz="1800" baseline="0" dirty="0"/>
                        <a:t> more employees</a:t>
                      </a:r>
                      <a:endParaRPr lang="en-US" sz="1800" dirty="0"/>
                    </a:p>
                  </a:txBody>
                  <a:tcPr marT="45721" marB="45721"/>
                </a:tc>
                <a:extLst>
                  <a:ext uri="{0D108BD9-81ED-4DB2-BD59-A6C34878D82A}">
                    <a16:rowId xmlns:a16="http://schemas.microsoft.com/office/drawing/2014/main" val="10002"/>
                  </a:ext>
                </a:extLst>
              </a:tr>
              <a:tr h="640099">
                <a:tc>
                  <a:txBody>
                    <a:bodyPr/>
                    <a:lstStyle/>
                    <a:p>
                      <a:r>
                        <a:rPr lang="en-US" sz="1800" dirty="0"/>
                        <a:t>Notice</a:t>
                      </a:r>
                    </a:p>
                  </a:txBody>
                  <a:tcPr marT="45721" marB="45721"/>
                </a:tc>
                <a:tc>
                  <a:txBody>
                    <a:bodyPr/>
                    <a:lstStyle/>
                    <a:p>
                      <a:r>
                        <a:rPr lang="en-US" sz="1800" dirty="0"/>
                        <a:t>30</a:t>
                      </a:r>
                      <a:r>
                        <a:rPr lang="en-US" sz="1800" baseline="0" dirty="0"/>
                        <a:t> days if foreseeable or ASAP if not</a:t>
                      </a:r>
                      <a:endParaRPr lang="en-US" sz="1800" dirty="0"/>
                    </a:p>
                  </a:txBody>
                  <a:tcPr marT="45721" marB="45721"/>
                </a:tc>
                <a:tc>
                  <a:txBody>
                    <a:bodyPr/>
                    <a:lstStyle/>
                    <a:p>
                      <a:r>
                        <a:rPr lang="en-US" sz="1800" dirty="0"/>
                        <a:t>None required</a:t>
                      </a:r>
                    </a:p>
                  </a:txBody>
                  <a:tcPr marT="45721" marB="45721"/>
                </a:tc>
                <a:extLst>
                  <a:ext uri="{0D108BD9-81ED-4DB2-BD59-A6C34878D82A}">
                    <a16:rowId xmlns:a16="http://schemas.microsoft.com/office/drawing/2014/main" val="10003"/>
                  </a:ext>
                </a:extLst>
              </a:tr>
              <a:tr h="1180416">
                <a:tc>
                  <a:txBody>
                    <a:bodyPr/>
                    <a:lstStyle/>
                    <a:p>
                      <a:r>
                        <a:rPr lang="en-US" sz="1800" dirty="0"/>
                        <a:t>Leave</a:t>
                      </a:r>
                    </a:p>
                  </a:txBody>
                  <a:tcPr marT="45721" marB="45721"/>
                </a:tc>
                <a:tc>
                  <a:txBody>
                    <a:bodyPr/>
                    <a:lstStyle/>
                    <a:p>
                      <a:r>
                        <a:rPr lang="en-US" sz="1800" dirty="0"/>
                        <a:t>12 weeks</a:t>
                      </a:r>
                    </a:p>
                  </a:txBody>
                  <a:tcPr marT="45721" marB="45721"/>
                </a:tc>
                <a:tc>
                  <a:txBody>
                    <a:bodyPr/>
                    <a:lstStyle/>
                    <a:p>
                      <a:r>
                        <a:rPr lang="en-US" sz="1800" dirty="0"/>
                        <a:t>Must provide leave </a:t>
                      </a:r>
                      <a:r>
                        <a:rPr lang="en-US" sz="1800" baseline="0" dirty="0"/>
                        <a:t>that does not create undue hardship; no set amount</a:t>
                      </a:r>
                      <a:endParaRPr lang="en-US" sz="1800" dirty="0"/>
                    </a:p>
                  </a:txBody>
                  <a:tcPr marT="45721" marB="45721"/>
                </a:tc>
                <a:extLst>
                  <a:ext uri="{0D108BD9-81ED-4DB2-BD59-A6C34878D82A}">
                    <a16:rowId xmlns:a16="http://schemas.microsoft.com/office/drawing/2014/main" val="10004"/>
                  </a:ext>
                </a:extLst>
              </a:tr>
              <a:tr h="940727">
                <a:tc>
                  <a:txBody>
                    <a:bodyPr/>
                    <a:lstStyle/>
                    <a:p>
                      <a:r>
                        <a:rPr lang="en-US" sz="1800" dirty="0"/>
                        <a:t>Light Duty</a:t>
                      </a:r>
                    </a:p>
                  </a:txBody>
                  <a:tcPr marT="45721" marB="45721"/>
                </a:tc>
                <a:tc>
                  <a:txBody>
                    <a:bodyPr/>
                    <a:lstStyle/>
                    <a:p>
                      <a:r>
                        <a:rPr lang="en-US" sz="1800" dirty="0"/>
                        <a:t>Cannot require </a:t>
                      </a:r>
                      <a:r>
                        <a:rPr lang="en-US" sz="1800" dirty="0" err="1"/>
                        <a:t>FMLA</a:t>
                      </a:r>
                      <a:r>
                        <a:rPr lang="en-US" sz="1800" dirty="0"/>
                        <a:t>-qualifying</a:t>
                      </a:r>
                      <a:r>
                        <a:rPr lang="en-US" sz="1800" baseline="0" dirty="0"/>
                        <a:t> employee to work light duty</a:t>
                      </a:r>
                      <a:endParaRPr lang="en-US" sz="1800" dirty="0"/>
                    </a:p>
                  </a:txBody>
                  <a:tcPr marT="45721" marB="45721"/>
                </a:tc>
                <a:tc>
                  <a:txBody>
                    <a:bodyPr/>
                    <a:lstStyle/>
                    <a:p>
                      <a:r>
                        <a:rPr lang="en-US" sz="1800" dirty="0"/>
                        <a:t>Not required per se;</a:t>
                      </a:r>
                    </a:p>
                    <a:p>
                      <a:r>
                        <a:rPr lang="en-US" sz="1800" dirty="0"/>
                        <a:t>workers’ comp v. off the job injuries</a:t>
                      </a:r>
                    </a:p>
                  </a:txBody>
                  <a:tcPr marT="45721" marB="45721"/>
                </a:tc>
                <a:extLst>
                  <a:ext uri="{0D108BD9-81ED-4DB2-BD59-A6C34878D82A}">
                    <a16:rowId xmlns:a16="http://schemas.microsoft.com/office/drawing/2014/main" val="10005"/>
                  </a:ext>
                </a:extLst>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761" y="1067561"/>
            <a:ext cx="8458200" cy="0"/>
          </a:xfrm>
          <a:custGeom>
            <a:avLst/>
            <a:gdLst/>
            <a:ahLst/>
            <a:cxnLst/>
            <a:rect l="l" t="t" r="r" b="b"/>
            <a:pathLst>
              <a:path w="8458200">
                <a:moveTo>
                  <a:pt x="0" y="0"/>
                </a:moveTo>
                <a:lnTo>
                  <a:pt x="8458200" y="0"/>
                </a:lnTo>
              </a:path>
            </a:pathLst>
          </a:custGeom>
          <a:ln w="38100">
            <a:solidFill>
              <a:srgbClr val="EAAB00"/>
            </a:solidFill>
          </a:ln>
        </p:spPr>
        <p:txBody>
          <a:bodyPr wrap="square" lIns="0" tIns="0" rIns="0" bIns="0" rtlCol="0"/>
          <a:lstStyle/>
          <a:p>
            <a:endParaRPr/>
          </a:p>
        </p:txBody>
      </p:sp>
      <p:sp>
        <p:nvSpPr>
          <p:cNvPr id="6" name="object 6"/>
          <p:cNvSpPr txBox="1"/>
          <p:nvPr/>
        </p:nvSpPr>
        <p:spPr>
          <a:xfrm>
            <a:off x="459740" y="1445530"/>
            <a:ext cx="8156575" cy="5027017"/>
          </a:xfrm>
          <a:prstGeom prst="rect">
            <a:avLst/>
          </a:prstGeom>
        </p:spPr>
        <p:txBody>
          <a:bodyPr vert="horz" wrap="square" lIns="0" tIns="0" rIns="0" bIns="0" rtlCol="0">
            <a:spAutoFit/>
          </a:bodyPr>
          <a:lstStyle/>
          <a:p>
            <a:pPr marL="12700">
              <a:lnSpc>
                <a:spcPct val="100000"/>
              </a:lnSpc>
            </a:pPr>
            <a:r>
              <a:rPr sz="2400" dirty="0">
                <a:latin typeface="+mj-lt"/>
                <a:cs typeface="Arial"/>
              </a:rPr>
              <a:t>Emplo</a:t>
            </a:r>
            <a:r>
              <a:rPr sz="2400" spc="-10" dirty="0">
                <a:latin typeface="+mj-lt"/>
                <a:cs typeface="Arial"/>
              </a:rPr>
              <a:t>y</a:t>
            </a:r>
            <a:r>
              <a:rPr sz="2400" dirty="0">
                <a:latin typeface="+mj-lt"/>
                <a:cs typeface="Arial"/>
              </a:rPr>
              <a:t>ers</a:t>
            </a:r>
            <a:r>
              <a:rPr sz="2400" spc="-25" dirty="0">
                <a:latin typeface="+mj-lt"/>
                <a:cs typeface="Arial"/>
              </a:rPr>
              <a:t> </a:t>
            </a:r>
            <a:r>
              <a:rPr sz="2400" dirty="0">
                <a:latin typeface="+mj-lt"/>
                <a:cs typeface="Arial"/>
              </a:rPr>
              <a:t>have run</a:t>
            </a:r>
            <a:r>
              <a:rPr sz="2400" spc="-25" dirty="0">
                <a:latin typeface="+mj-lt"/>
                <a:cs typeface="Arial"/>
              </a:rPr>
              <a:t> </a:t>
            </a:r>
            <a:r>
              <a:rPr sz="2400" dirty="0">
                <a:latin typeface="+mj-lt"/>
                <a:cs typeface="Arial"/>
              </a:rPr>
              <a:t>afoul</a:t>
            </a:r>
            <a:r>
              <a:rPr sz="2400" spc="-20" dirty="0">
                <a:latin typeface="+mj-lt"/>
                <a:cs typeface="Arial"/>
              </a:rPr>
              <a:t> </a:t>
            </a:r>
            <a:r>
              <a:rPr sz="2400" dirty="0">
                <a:latin typeface="+mj-lt"/>
                <a:cs typeface="Arial"/>
              </a:rPr>
              <a:t>of</a:t>
            </a:r>
            <a:r>
              <a:rPr sz="2400" spc="-10" dirty="0">
                <a:latin typeface="+mj-lt"/>
                <a:cs typeface="Arial"/>
              </a:rPr>
              <a:t> </a:t>
            </a:r>
            <a:r>
              <a:rPr sz="2400" dirty="0">
                <a:latin typeface="+mj-lt"/>
                <a:cs typeface="Arial"/>
              </a:rPr>
              <a:t>the</a:t>
            </a:r>
            <a:r>
              <a:rPr sz="2400" spc="-20" dirty="0">
                <a:latin typeface="+mj-lt"/>
                <a:cs typeface="Arial"/>
              </a:rPr>
              <a:t> </a:t>
            </a:r>
            <a:r>
              <a:rPr sz="2400" dirty="0">
                <a:latin typeface="+mj-lt"/>
                <a:cs typeface="Arial"/>
              </a:rPr>
              <a:t>law w</a:t>
            </a:r>
            <a:r>
              <a:rPr sz="2400" spc="5" dirty="0">
                <a:latin typeface="+mj-lt"/>
                <a:cs typeface="Arial"/>
              </a:rPr>
              <a:t>h</a:t>
            </a:r>
            <a:r>
              <a:rPr sz="2400" dirty="0">
                <a:latin typeface="+mj-lt"/>
                <a:cs typeface="Arial"/>
              </a:rPr>
              <a:t>en</a:t>
            </a:r>
            <a:r>
              <a:rPr sz="2400" spc="-15" dirty="0">
                <a:latin typeface="+mj-lt"/>
                <a:cs typeface="Arial"/>
              </a:rPr>
              <a:t> </a:t>
            </a:r>
            <a:r>
              <a:rPr sz="2400" dirty="0">
                <a:latin typeface="+mj-lt"/>
                <a:cs typeface="Arial"/>
              </a:rPr>
              <a:t>they</a:t>
            </a:r>
            <a:r>
              <a:rPr sz="2400" spc="-25" dirty="0">
                <a:latin typeface="+mj-lt"/>
                <a:cs typeface="Arial"/>
              </a:rPr>
              <a:t> </a:t>
            </a:r>
            <a:r>
              <a:rPr sz="2400" dirty="0">
                <a:latin typeface="+mj-lt"/>
                <a:cs typeface="Arial"/>
              </a:rPr>
              <a:t>do</a:t>
            </a:r>
            <a:r>
              <a:rPr sz="2400" spc="-15" dirty="0">
                <a:latin typeface="+mj-lt"/>
                <a:cs typeface="Arial"/>
              </a:rPr>
              <a:t> </a:t>
            </a:r>
            <a:r>
              <a:rPr sz="2400" dirty="0">
                <a:latin typeface="+mj-lt"/>
                <a:cs typeface="Arial"/>
              </a:rPr>
              <a:t>not:</a:t>
            </a:r>
          </a:p>
          <a:p>
            <a:pPr>
              <a:lnSpc>
                <a:spcPct val="100000"/>
              </a:lnSpc>
              <a:spcBef>
                <a:spcPts val="28"/>
              </a:spcBef>
            </a:pPr>
            <a:endParaRPr sz="3200" dirty="0">
              <a:latin typeface="+mj-lt"/>
              <a:cs typeface="Times New Roman"/>
            </a:endParaRPr>
          </a:p>
          <a:p>
            <a:pPr marL="12700">
              <a:lnSpc>
                <a:spcPct val="100000"/>
              </a:lnSpc>
            </a:pPr>
            <a:r>
              <a:rPr sz="2400" b="1" dirty="0">
                <a:latin typeface="+mj-lt"/>
                <a:cs typeface="Arial"/>
              </a:rPr>
              <a:t>Recognize</a:t>
            </a:r>
            <a:r>
              <a:rPr sz="2400" b="1" spc="-25" dirty="0">
                <a:latin typeface="+mj-lt"/>
                <a:cs typeface="Arial"/>
              </a:rPr>
              <a:t> </a:t>
            </a:r>
            <a:r>
              <a:rPr sz="2400" b="1" spc="20" dirty="0">
                <a:latin typeface="+mj-lt"/>
                <a:cs typeface="Arial"/>
              </a:rPr>
              <a:t>w</a:t>
            </a:r>
            <a:r>
              <a:rPr sz="2400" b="1" dirty="0">
                <a:latin typeface="+mj-lt"/>
                <a:cs typeface="Arial"/>
              </a:rPr>
              <a:t>hen</a:t>
            </a:r>
            <a:r>
              <a:rPr sz="2400" b="1" spc="-40" dirty="0">
                <a:latin typeface="+mj-lt"/>
                <a:cs typeface="Arial"/>
              </a:rPr>
              <a:t> </a:t>
            </a:r>
            <a:r>
              <a:rPr sz="2400" b="1" dirty="0">
                <a:latin typeface="+mj-lt"/>
                <a:cs typeface="Arial"/>
              </a:rPr>
              <a:t>an FMLA</a:t>
            </a:r>
            <a:r>
              <a:rPr sz="2400" b="1" spc="-20" dirty="0">
                <a:latin typeface="+mj-lt"/>
                <a:cs typeface="Arial"/>
              </a:rPr>
              <a:t> </a:t>
            </a:r>
            <a:r>
              <a:rPr sz="2400" b="1" dirty="0">
                <a:latin typeface="+mj-lt"/>
                <a:cs typeface="Arial"/>
              </a:rPr>
              <a:t>lea</a:t>
            </a:r>
            <a:r>
              <a:rPr sz="2400" b="1" spc="-25" dirty="0">
                <a:latin typeface="+mj-lt"/>
                <a:cs typeface="Arial"/>
              </a:rPr>
              <a:t>v</a:t>
            </a:r>
            <a:r>
              <a:rPr sz="2400" b="1" dirty="0">
                <a:latin typeface="+mj-lt"/>
                <a:cs typeface="Arial"/>
              </a:rPr>
              <a:t>e</a:t>
            </a:r>
            <a:r>
              <a:rPr sz="2400" b="1" spc="5" dirty="0">
                <a:latin typeface="+mj-lt"/>
                <a:cs typeface="Arial"/>
              </a:rPr>
              <a:t> </a:t>
            </a:r>
            <a:r>
              <a:rPr sz="2400" b="1" dirty="0">
                <a:latin typeface="+mj-lt"/>
                <a:cs typeface="Arial"/>
              </a:rPr>
              <a:t>could</a:t>
            </a:r>
            <a:r>
              <a:rPr sz="2400" b="1" spc="-25" dirty="0">
                <a:latin typeface="+mj-lt"/>
                <a:cs typeface="Arial"/>
              </a:rPr>
              <a:t> </a:t>
            </a:r>
            <a:r>
              <a:rPr sz="2400" b="1" dirty="0">
                <a:latin typeface="+mj-lt"/>
                <a:cs typeface="Arial"/>
              </a:rPr>
              <a:t>also</a:t>
            </a:r>
            <a:r>
              <a:rPr sz="2400" b="1" spc="-20" dirty="0">
                <a:latin typeface="+mj-lt"/>
                <a:cs typeface="Arial"/>
              </a:rPr>
              <a:t> </a:t>
            </a:r>
            <a:r>
              <a:rPr sz="2400" b="1" dirty="0">
                <a:latin typeface="+mj-lt"/>
                <a:cs typeface="Arial"/>
              </a:rPr>
              <a:t>be ADA</a:t>
            </a:r>
            <a:endParaRPr sz="2400" dirty="0">
              <a:latin typeface="+mj-lt"/>
              <a:cs typeface="Arial"/>
            </a:endParaRPr>
          </a:p>
          <a:p>
            <a:pPr marL="241300" marR="5080" indent="-228600">
              <a:lnSpc>
                <a:spcPct val="100000"/>
              </a:lnSpc>
              <a:spcBef>
                <a:spcPts val="400"/>
              </a:spcBef>
              <a:buClr>
                <a:srgbClr val="5F5F5F"/>
              </a:buClr>
              <a:buFont typeface="Arial"/>
              <a:buChar char="•"/>
              <a:tabLst>
                <a:tab pos="241300" algn="l"/>
                <a:tab pos="3140710" algn="l"/>
              </a:tabLst>
            </a:pPr>
            <a:r>
              <a:rPr spc="-15" dirty="0">
                <a:latin typeface="+mj-lt"/>
                <a:cs typeface="Arial"/>
              </a:rPr>
              <a:t>A</a:t>
            </a:r>
            <a:r>
              <a:rPr spc="-5" dirty="0">
                <a:latin typeface="+mj-lt"/>
                <a:cs typeface="Arial"/>
              </a:rPr>
              <a:t>ll</a:t>
            </a:r>
            <a:r>
              <a:rPr spc="-25" dirty="0">
                <a:latin typeface="+mj-lt"/>
                <a:cs typeface="Arial"/>
              </a:rPr>
              <a:t> </a:t>
            </a:r>
            <a:r>
              <a:rPr spc="-10" dirty="0">
                <a:latin typeface="+mj-lt"/>
                <a:cs typeface="Arial"/>
              </a:rPr>
              <a:t>the</a:t>
            </a:r>
            <a:r>
              <a:rPr spc="10" dirty="0">
                <a:latin typeface="+mj-lt"/>
                <a:cs typeface="Arial"/>
              </a:rPr>
              <a:t> </a:t>
            </a:r>
            <a:r>
              <a:rPr spc="-10" dirty="0">
                <a:latin typeface="+mj-lt"/>
                <a:cs typeface="Arial"/>
              </a:rPr>
              <a:t>“</a:t>
            </a:r>
            <a:r>
              <a:rPr b="1" spc="-10" dirty="0">
                <a:latin typeface="+mj-lt"/>
                <a:cs typeface="Arial"/>
              </a:rPr>
              <a:t>inf</a:t>
            </a:r>
            <a:r>
              <a:rPr b="1" dirty="0">
                <a:latin typeface="+mj-lt"/>
                <a:cs typeface="Arial"/>
              </a:rPr>
              <a:t>l</a:t>
            </a:r>
            <a:r>
              <a:rPr b="1" spc="-10" dirty="0">
                <a:latin typeface="+mj-lt"/>
                <a:cs typeface="Arial"/>
              </a:rPr>
              <a:t>e</a:t>
            </a:r>
            <a:r>
              <a:rPr b="1" spc="-15" dirty="0">
                <a:latin typeface="+mj-lt"/>
                <a:cs typeface="Arial"/>
              </a:rPr>
              <a:t>x</a:t>
            </a:r>
            <a:r>
              <a:rPr b="1" spc="-10" dirty="0">
                <a:latin typeface="+mj-lt"/>
                <a:cs typeface="Arial"/>
              </a:rPr>
              <a:t>ible”</a:t>
            </a:r>
            <a:r>
              <a:rPr spc="-5" dirty="0">
                <a:latin typeface="+mj-lt"/>
                <a:cs typeface="Arial"/>
              </a:rPr>
              <a:t> </a:t>
            </a:r>
            <a:r>
              <a:rPr spc="-10" dirty="0">
                <a:latin typeface="+mj-lt"/>
                <a:cs typeface="Arial"/>
              </a:rPr>
              <a:t>lea</a:t>
            </a:r>
            <a:r>
              <a:rPr spc="-5" dirty="0">
                <a:latin typeface="+mj-lt"/>
                <a:cs typeface="Arial"/>
              </a:rPr>
              <a:t>v</a:t>
            </a:r>
            <a:r>
              <a:rPr spc="-10" dirty="0">
                <a:latin typeface="+mj-lt"/>
                <a:cs typeface="Arial"/>
              </a:rPr>
              <a:t>e</a:t>
            </a:r>
            <a:r>
              <a:rPr spc="-15" dirty="0">
                <a:latin typeface="+mj-lt"/>
                <a:cs typeface="Arial"/>
              </a:rPr>
              <a:t> </a:t>
            </a:r>
            <a:r>
              <a:rPr spc="-10" dirty="0">
                <a:latin typeface="+mj-lt"/>
                <a:cs typeface="Arial"/>
              </a:rPr>
              <a:t>cases!</a:t>
            </a:r>
            <a:r>
              <a:rPr dirty="0">
                <a:latin typeface="+mj-lt"/>
                <a:cs typeface="Arial"/>
              </a:rPr>
              <a:t>	</a:t>
            </a:r>
            <a:r>
              <a:rPr spc="-15" dirty="0">
                <a:latin typeface="+mj-lt"/>
                <a:cs typeface="Arial"/>
              </a:rPr>
              <a:t>E</a:t>
            </a:r>
            <a:r>
              <a:rPr spc="-20" dirty="0">
                <a:latin typeface="+mj-lt"/>
                <a:cs typeface="Arial"/>
              </a:rPr>
              <a:t>x</a:t>
            </a:r>
            <a:r>
              <a:rPr spc="-10" dirty="0">
                <a:latin typeface="+mj-lt"/>
                <a:cs typeface="Arial"/>
              </a:rPr>
              <a:t>ample:</a:t>
            </a:r>
            <a:r>
              <a:rPr spc="10" dirty="0">
                <a:latin typeface="+mj-lt"/>
                <a:cs typeface="Arial"/>
              </a:rPr>
              <a:t> </a:t>
            </a:r>
            <a:r>
              <a:rPr spc="-10" dirty="0">
                <a:latin typeface="+mj-lt"/>
                <a:cs typeface="Arial"/>
              </a:rPr>
              <a:t>Emplo</a:t>
            </a:r>
            <a:r>
              <a:rPr spc="-30" dirty="0">
                <a:latin typeface="+mj-lt"/>
                <a:cs typeface="Arial"/>
              </a:rPr>
              <a:t>y</a:t>
            </a:r>
            <a:r>
              <a:rPr spc="-10" dirty="0">
                <a:latin typeface="+mj-lt"/>
                <a:cs typeface="Arial"/>
              </a:rPr>
              <a:t>er</a:t>
            </a:r>
            <a:r>
              <a:rPr spc="15" dirty="0">
                <a:latin typeface="+mj-lt"/>
                <a:cs typeface="Arial"/>
              </a:rPr>
              <a:t> </a:t>
            </a:r>
            <a:r>
              <a:rPr spc="-10" dirty="0">
                <a:latin typeface="+mj-lt"/>
                <a:cs typeface="Arial"/>
              </a:rPr>
              <a:t>den</a:t>
            </a:r>
            <a:r>
              <a:rPr dirty="0">
                <a:latin typeface="+mj-lt"/>
                <a:cs typeface="Arial"/>
              </a:rPr>
              <a:t>i</a:t>
            </a:r>
            <a:r>
              <a:rPr spc="-10" dirty="0">
                <a:latin typeface="+mj-lt"/>
                <a:cs typeface="Arial"/>
              </a:rPr>
              <a:t>ed</a:t>
            </a:r>
            <a:r>
              <a:rPr spc="-15" dirty="0">
                <a:latin typeface="+mj-lt"/>
                <a:cs typeface="Arial"/>
              </a:rPr>
              <a:t> </a:t>
            </a:r>
            <a:r>
              <a:rPr spc="-10" dirty="0">
                <a:latin typeface="+mj-lt"/>
                <a:cs typeface="Arial"/>
              </a:rPr>
              <a:t>lea</a:t>
            </a:r>
            <a:r>
              <a:rPr spc="-5" dirty="0">
                <a:latin typeface="+mj-lt"/>
                <a:cs typeface="Arial"/>
              </a:rPr>
              <a:t>v</a:t>
            </a:r>
            <a:r>
              <a:rPr spc="15" dirty="0">
                <a:latin typeface="+mj-lt"/>
                <a:cs typeface="Arial"/>
              </a:rPr>
              <a:t>e</a:t>
            </a:r>
            <a:r>
              <a:rPr spc="-20" dirty="0">
                <a:latin typeface="+mj-lt"/>
                <a:cs typeface="Arial"/>
              </a:rPr>
              <a:t>—</a:t>
            </a:r>
            <a:r>
              <a:rPr spc="-10" dirty="0">
                <a:latin typeface="+mj-lt"/>
                <a:cs typeface="Arial"/>
              </a:rPr>
              <a:t>and</a:t>
            </a:r>
            <a:r>
              <a:rPr spc="-5" dirty="0">
                <a:latin typeface="+mj-lt"/>
                <a:cs typeface="Arial"/>
              </a:rPr>
              <a:t> </a:t>
            </a:r>
            <a:r>
              <a:rPr spc="-10" dirty="0">
                <a:latin typeface="+mj-lt"/>
                <a:cs typeface="Arial"/>
              </a:rPr>
              <a:t>d</a:t>
            </a:r>
            <a:r>
              <a:rPr dirty="0">
                <a:latin typeface="+mj-lt"/>
                <a:cs typeface="Arial"/>
              </a:rPr>
              <a:t>i</a:t>
            </a:r>
            <a:r>
              <a:rPr spc="-10" dirty="0">
                <a:latin typeface="+mj-lt"/>
                <a:cs typeface="Arial"/>
              </a:rPr>
              <a:t>d</a:t>
            </a:r>
            <a:r>
              <a:rPr spc="-15" dirty="0">
                <a:latin typeface="+mj-lt"/>
                <a:cs typeface="Arial"/>
              </a:rPr>
              <a:t> </a:t>
            </a:r>
            <a:r>
              <a:rPr spc="-10" dirty="0">
                <a:latin typeface="+mj-lt"/>
                <a:cs typeface="Arial"/>
              </a:rPr>
              <a:t>not</a:t>
            </a:r>
            <a:r>
              <a:rPr spc="10" dirty="0">
                <a:latin typeface="+mj-lt"/>
                <a:cs typeface="Arial"/>
              </a:rPr>
              <a:t> </a:t>
            </a:r>
            <a:r>
              <a:rPr spc="-10" dirty="0">
                <a:latin typeface="+mj-lt"/>
                <a:cs typeface="Arial"/>
              </a:rPr>
              <a:t>con</a:t>
            </a:r>
            <a:r>
              <a:rPr spc="-5" dirty="0">
                <a:latin typeface="+mj-lt"/>
                <a:cs typeface="Arial"/>
              </a:rPr>
              <a:t>s</a:t>
            </a:r>
            <a:r>
              <a:rPr spc="-10" dirty="0">
                <a:latin typeface="+mj-lt"/>
                <a:cs typeface="Arial"/>
              </a:rPr>
              <a:t>ider the</a:t>
            </a:r>
            <a:r>
              <a:rPr spc="10" dirty="0">
                <a:latin typeface="+mj-lt"/>
                <a:cs typeface="Arial"/>
              </a:rPr>
              <a:t> </a:t>
            </a:r>
            <a:r>
              <a:rPr spc="-15" dirty="0">
                <a:latin typeface="+mj-lt"/>
                <a:cs typeface="Arial"/>
              </a:rPr>
              <a:t>AD</a:t>
            </a:r>
            <a:r>
              <a:rPr spc="-10" dirty="0">
                <a:latin typeface="+mj-lt"/>
                <a:cs typeface="Arial"/>
              </a:rPr>
              <a:t>A—to</a:t>
            </a:r>
            <a:r>
              <a:rPr spc="-5" dirty="0">
                <a:latin typeface="+mj-lt"/>
                <a:cs typeface="Arial"/>
              </a:rPr>
              <a:t> </a:t>
            </a:r>
            <a:r>
              <a:rPr spc="-10" dirty="0">
                <a:latin typeface="+mj-lt"/>
                <a:cs typeface="Arial"/>
              </a:rPr>
              <a:t>emplo</a:t>
            </a:r>
            <a:r>
              <a:rPr spc="-30" dirty="0">
                <a:latin typeface="+mj-lt"/>
                <a:cs typeface="Arial"/>
              </a:rPr>
              <a:t>y</a:t>
            </a:r>
            <a:r>
              <a:rPr spc="-10" dirty="0">
                <a:latin typeface="+mj-lt"/>
                <a:cs typeface="Arial"/>
              </a:rPr>
              <a:t>ee</a:t>
            </a:r>
            <a:r>
              <a:rPr spc="20" dirty="0">
                <a:latin typeface="+mj-lt"/>
                <a:cs typeface="Arial"/>
              </a:rPr>
              <a:t> </a:t>
            </a:r>
            <a:r>
              <a:rPr spc="-10" dirty="0">
                <a:latin typeface="+mj-lt"/>
                <a:cs typeface="Arial"/>
              </a:rPr>
              <a:t>be</a:t>
            </a:r>
            <a:r>
              <a:rPr spc="-5" dirty="0">
                <a:latin typeface="+mj-lt"/>
                <a:cs typeface="Arial"/>
              </a:rPr>
              <a:t>c</a:t>
            </a:r>
            <a:r>
              <a:rPr spc="-10" dirty="0">
                <a:latin typeface="+mj-lt"/>
                <a:cs typeface="Arial"/>
              </a:rPr>
              <a:t>au</a:t>
            </a:r>
            <a:r>
              <a:rPr spc="-5" dirty="0">
                <a:latin typeface="+mj-lt"/>
                <a:cs typeface="Arial"/>
              </a:rPr>
              <a:t>s</a:t>
            </a:r>
            <a:r>
              <a:rPr spc="-10" dirty="0">
                <a:latin typeface="+mj-lt"/>
                <a:cs typeface="Arial"/>
              </a:rPr>
              <a:t>e</a:t>
            </a:r>
            <a:r>
              <a:rPr spc="-15" dirty="0">
                <a:latin typeface="+mj-lt"/>
                <a:cs typeface="Arial"/>
              </a:rPr>
              <a:t> </a:t>
            </a:r>
            <a:r>
              <a:rPr spc="-10" dirty="0">
                <a:latin typeface="+mj-lt"/>
                <a:cs typeface="Arial"/>
              </a:rPr>
              <a:t>he</a:t>
            </a:r>
            <a:r>
              <a:rPr spc="10" dirty="0">
                <a:latin typeface="+mj-lt"/>
                <a:cs typeface="Arial"/>
              </a:rPr>
              <a:t> </a:t>
            </a:r>
            <a:r>
              <a:rPr spc="-30" dirty="0">
                <a:latin typeface="+mj-lt"/>
                <a:cs typeface="Arial"/>
              </a:rPr>
              <a:t>w</a:t>
            </a:r>
            <a:r>
              <a:rPr spc="-10" dirty="0">
                <a:latin typeface="+mj-lt"/>
                <a:cs typeface="Arial"/>
              </a:rPr>
              <a:t>as</a:t>
            </a:r>
            <a:r>
              <a:rPr spc="10" dirty="0">
                <a:latin typeface="+mj-lt"/>
                <a:cs typeface="Arial"/>
              </a:rPr>
              <a:t> </a:t>
            </a:r>
            <a:r>
              <a:rPr spc="-10" dirty="0">
                <a:latin typeface="+mj-lt"/>
                <a:cs typeface="Arial"/>
              </a:rPr>
              <a:t>“p</a:t>
            </a:r>
            <a:r>
              <a:rPr spc="-20" dirty="0">
                <a:latin typeface="+mj-lt"/>
                <a:cs typeface="Arial"/>
              </a:rPr>
              <a:t>r</a:t>
            </a:r>
            <a:r>
              <a:rPr spc="-10" dirty="0">
                <a:latin typeface="+mj-lt"/>
                <a:cs typeface="Arial"/>
              </a:rPr>
              <a:t>obat</a:t>
            </a:r>
            <a:r>
              <a:rPr dirty="0">
                <a:latin typeface="+mj-lt"/>
                <a:cs typeface="Arial"/>
              </a:rPr>
              <a:t>i</a:t>
            </a:r>
            <a:r>
              <a:rPr spc="-10" dirty="0">
                <a:latin typeface="+mj-lt"/>
                <a:cs typeface="Arial"/>
              </a:rPr>
              <a:t>onar</a:t>
            </a:r>
            <a:r>
              <a:rPr spc="-30" dirty="0">
                <a:latin typeface="+mj-lt"/>
                <a:cs typeface="Arial"/>
              </a:rPr>
              <a:t>y</a:t>
            </a:r>
            <a:r>
              <a:rPr spc="-10" dirty="0">
                <a:latin typeface="+mj-lt"/>
                <a:cs typeface="Arial"/>
              </a:rPr>
              <a:t>”</a:t>
            </a:r>
            <a:r>
              <a:rPr spc="40" dirty="0">
                <a:latin typeface="+mj-lt"/>
                <a:cs typeface="Arial"/>
              </a:rPr>
              <a:t> </a:t>
            </a:r>
            <a:r>
              <a:rPr spc="-10" dirty="0">
                <a:latin typeface="+mj-lt"/>
                <a:cs typeface="Arial"/>
              </a:rPr>
              <a:t>and</a:t>
            </a:r>
            <a:r>
              <a:rPr spc="10" dirty="0">
                <a:latin typeface="+mj-lt"/>
                <a:cs typeface="Arial"/>
              </a:rPr>
              <a:t> </a:t>
            </a:r>
            <a:r>
              <a:rPr spc="-10" dirty="0">
                <a:latin typeface="+mj-lt"/>
                <a:cs typeface="Arial"/>
              </a:rPr>
              <a:t>didn’t</a:t>
            </a:r>
            <a:r>
              <a:rPr spc="-15" dirty="0">
                <a:latin typeface="+mj-lt"/>
                <a:cs typeface="Arial"/>
              </a:rPr>
              <a:t> </a:t>
            </a:r>
            <a:r>
              <a:rPr spc="-10" dirty="0">
                <a:latin typeface="+mj-lt"/>
                <a:cs typeface="Arial"/>
              </a:rPr>
              <a:t>qua</a:t>
            </a:r>
            <a:r>
              <a:rPr dirty="0">
                <a:latin typeface="+mj-lt"/>
                <a:cs typeface="Arial"/>
              </a:rPr>
              <a:t>l</a:t>
            </a:r>
            <a:r>
              <a:rPr spc="-10" dirty="0">
                <a:latin typeface="+mj-lt"/>
                <a:cs typeface="Arial"/>
              </a:rPr>
              <a:t>ify for</a:t>
            </a:r>
            <a:r>
              <a:rPr spc="15" dirty="0">
                <a:latin typeface="+mj-lt"/>
                <a:cs typeface="Arial"/>
              </a:rPr>
              <a:t> </a:t>
            </a:r>
            <a:r>
              <a:rPr spc="-15" dirty="0">
                <a:latin typeface="+mj-lt"/>
                <a:cs typeface="Arial"/>
              </a:rPr>
              <a:t>FMLA</a:t>
            </a:r>
            <a:r>
              <a:rPr spc="-5" dirty="0">
                <a:latin typeface="+mj-lt"/>
                <a:cs typeface="Arial"/>
              </a:rPr>
              <a:t> </a:t>
            </a:r>
            <a:r>
              <a:rPr spc="-10" dirty="0">
                <a:latin typeface="+mj-lt"/>
                <a:cs typeface="Arial"/>
              </a:rPr>
              <a:t>or</a:t>
            </a:r>
            <a:r>
              <a:rPr spc="-5" dirty="0">
                <a:latin typeface="+mj-lt"/>
                <a:cs typeface="Arial"/>
              </a:rPr>
              <a:t> </a:t>
            </a:r>
            <a:r>
              <a:rPr spc="-10" dirty="0">
                <a:latin typeface="+mj-lt"/>
                <a:cs typeface="Arial"/>
              </a:rPr>
              <a:t>their</a:t>
            </a:r>
            <a:r>
              <a:rPr spc="5" dirty="0">
                <a:latin typeface="+mj-lt"/>
                <a:cs typeface="Arial"/>
              </a:rPr>
              <a:t> </a:t>
            </a:r>
            <a:r>
              <a:rPr spc="-10" dirty="0">
                <a:latin typeface="+mj-lt"/>
                <a:cs typeface="Arial"/>
              </a:rPr>
              <a:t>company</a:t>
            </a:r>
            <a:r>
              <a:rPr dirty="0">
                <a:latin typeface="+mj-lt"/>
                <a:cs typeface="Arial"/>
              </a:rPr>
              <a:t> </a:t>
            </a:r>
            <a:r>
              <a:rPr spc="-10" dirty="0">
                <a:latin typeface="+mj-lt"/>
                <a:cs typeface="Arial"/>
              </a:rPr>
              <a:t>leave.</a:t>
            </a:r>
            <a:r>
              <a:rPr dirty="0">
                <a:latin typeface="+mj-lt"/>
                <a:cs typeface="Arial"/>
              </a:rPr>
              <a:t> </a:t>
            </a:r>
            <a:r>
              <a:rPr spc="5" dirty="0">
                <a:latin typeface="+mj-lt"/>
                <a:cs typeface="Arial"/>
              </a:rPr>
              <a:t> </a:t>
            </a:r>
            <a:r>
              <a:rPr i="1" spc="-15" dirty="0">
                <a:latin typeface="+mj-lt"/>
                <a:cs typeface="Arial"/>
              </a:rPr>
              <a:t>EEOC</a:t>
            </a:r>
            <a:r>
              <a:rPr i="1" dirty="0">
                <a:latin typeface="+mj-lt"/>
                <a:cs typeface="Arial"/>
              </a:rPr>
              <a:t> </a:t>
            </a:r>
            <a:r>
              <a:rPr i="1" spc="-10" dirty="0">
                <a:latin typeface="+mj-lt"/>
                <a:cs typeface="Arial"/>
              </a:rPr>
              <a:t>v.</a:t>
            </a:r>
            <a:r>
              <a:rPr i="1" spc="-5" dirty="0">
                <a:latin typeface="+mj-lt"/>
                <a:cs typeface="Arial"/>
              </a:rPr>
              <a:t> </a:t>
            </a:r>
            <a:r>
              <a:rPr i="1" spc="-15" dirty="0">
                <a:latin typeface="+mj-lt"/>
                <a:cs typeface="Arial"/>
              </a:rPr>
              <a:t>EZ</a:t>
            </a:r>
            <a:r>
              <a:rPr i="1" spc="-20" dirty="0">
                <a:latin typeface="+mj-lt"/>
                <a:cs typeface="Arial"/>
              </a:rPr>
              <a:t>F</a:t>
            </a:r>
            <a:r>
              <a:rPr i="1" spc="-10" dirty="0">
                <a:latin typeface="+mj-lt"/>
                <a:cs typeface="Arial"/>
              </a:rPr>
              <a:t>L</a:t>
            </a:r>
            <a:r>
              <a:rPr i="1" spc="-25" dirty="0">
                <a:latin typeface="+mj-lt"/>
                <a:cs typeface="Arial"/>
              </a:rPr>
              <a:t>O</a:t>
            </a:r>
            <a:r>
              <a:rPr i="1" spc="-20" dirty="0">
                <a:latin typeface="+mj-lt"/>
                <a:cs typeface="Arial"/>
              </a:rPr>
              <a:t>W</a:t>
            </a:r>
            <a:r>
              <a:rPr i="1" spc="25" dirty="0">
                <a:latin typeface="+mj-lt"/>
                <a:cs typeface="Arial"/>
              </a:rPr>
              <a:t> </a:t>
            </a:r>
            <a:r>
              <a:rPr i="1" spc="-15" dirty="0">
                <a:latin typeface="+mj-lt"/>
                <a:cs typeface="Arial"/>
              </a:rPr>
              <a:t>USA</a:t>
            </a:r>
            <a:r>
              <a:rPr i="1" dirty="0">
                <a:latin typeface="+mj-lt"/>
                <a:cs typeface="Arial"/>
              </a:rPr>
              <a:t> </a:t>
            </a:r>
            <a:r>
              <a:rPr i="1" spc="10" dirty="0">
                <a:latin typeface="+mj-lt"/>
                <a:cs typeface="Arial"/>
              </a:rPr>
              <a:t> </a:t>
            </a:r>
            <a:r>
              <a:rPr spc="-10" dirty="0">
                <a:latin typeface="+mj-lt"/>
                <a:cs typeface="Arial"/>
              </a:rPr>
              <a:t>(</a:t>
            </a:r>
            <a:r>
              <a:rPr spc="-15" dirty="0">
                <a:latin typeface="+mj-lt"/>
                <a:cs typeface="Arial"/>
              </a:rPr>
              <a:t>2</a:t>
            </a:r>
            <a:r>
              <a:rPr spc="-10" dirty="0">
                <a:latin typeface="+mj-lt"/>
                <a:cs typeface="Arial"/>
              </a:rPr>
              <a:t>015)</a:t>
            </a:r>
            <a:endParaRPr dirty="0">
              <a:latin typeface="+mj-lt"/>
              <a:cs typeface="Arial"/>
            </a:endParaRPr>
          </a:p>
          <a:p>
            <a:pPr>
              <a:lnSpc>
                <a:spcPct val="100000"/>
              </a:lnSpc>
              <a:spcBef>
                <a:spcPts val="28"/>
              </a:spcBef>
              <a:buClr>
                <a:srgbClr val="5F5F5F"/>
              </a:buClr>
              <a:buFont typeface="Arial"/>
              <a:buChar char="•"/>
            </a:pPr>
            <a:endParaRPr sz="2400" dirty="0">
              <a:latin typeface="+mj-lt"/>
              <a:cs typeface="Times New Roman"/>
            </a:endParaRPr>
          </a:p>
          <a:p>
            <a:pPr marL="12700">
              <a:lnSpc>
                <a:spcPct val="100000"/>
              </a:lnSpc>
            </a:pPr>
            <a:r>
              <a:rPr sz="2400" b="1" dirty="0">
                <a:latin typeface="+mj-lt"/>
                <a:cs typeface="Arial"/>
              </a:rPr>
              <a:t>Recognize</a:t>
            </a:r>
            <a:r>
              <a:rPr sz="2400" b="1" spc="-25" dirty="0">
                <a:latin typeface="+mj-lt"/>
                <a:cs typeface="Arial"/>
              </a:rPr>
              <a:t> </a:t>
            </a:r>
            <a:r>
              <a:rPr sz="2400" b="1" dirty="0">
                <a:latin typeface="+mj-lt"/>
                <a:cs typeface="Arial"/>
              </a:rPr>
              <a:t>the</a:t>
            </a:r>
            <a:r>
              <a:rPr sz="2400" b="1" spc="-15" dirty="0">
                <a:latin typeface="+mj-lt"/>
                <a:cs typeface="Arial"/>
              </a:rPr>
              <a:t> </a:t>
            </a:r>
            <a:r>
              <a:rPr sz="2400" b="1" dirty="0">
                <a:latin typeface="+mj-lt"/>
                <a:cs typeface="Arial"/>
              </a:rPr>
              <a:t>opposite</a:t>
            </a:r>
            <a:r>
              <a:rPr sz="2400" b="1" spc="-10" dirty="0">
                <a:latin typeface="+mj-lt"/>
                <a:cs typeface="Arial"/>
              </a:rPr>
              <a:t> </a:t>
            </a:r>
            <a:r>
              <a:rPr sz="2400" b="1" spc="10" dirty="0">
                <a:latin typeface="+mj-lt"/>
                <a:cs typeface="Cambria Math"/>
              </a:rPr>
              <a:t>⎯</a:t>
            </a:r>
            <a:r>
              <a:rPr sz="2400" b="1" spc="85" dirty="0">
                <a:latin typeface="+mj-lt"/>
                <a:cs typeface="Cambria Math"/>
              </a:rPr>
              <a:t> </a:t>
            </a:r>
            <a:r>
              <a:rPr sz="2400" b="1" spc="30" dirty="0">
                <a:latin typeface="+mj-lt"/>
                <a:cs typeface="Arial"/>
              </a:rPr>
              <a:t>w</a:t>
            </a:r>
            <a:r>
              <a:rPr sz="2400" b="1" dirty="0">
                <a:latin typeface="+mj-lt"/>
                <a:cs typeface="Arial"/>
              </a:rPr>
              <a:t>hen</a:t>
            </a:r>
            <a:r>
              <a:rPr sz="2400" b="1" spc="-40" dirty="0">
                <a:latin typeface="+mj-lt"/>
                <a:cs typeface="Arial"/>
              </a:rPr>
              <a:t> </a:t>
            </a:r>
            <a:r>
              <a:rPr sz="2400" b="1" dirty="0">
                <a:latin typeface="+mj-lt"/>
                <a:cs typeface="Arial"/>
              </a:rPr>
              <a:t>an</a:t>
            </a:r>
            <a:r>
              <a:rPr sz="2400" b="1" spc="-15" dirty="0">
                <a:latin typeface="+mj-lt"/>
                <a:cs typeface="Arial"/>
              </a:rPr>
              <a:t> </a:t>
            </a:r>
            <a:r>
              <a:rPr sz="2400" b="1" dirty="0">
                <a:latin typeface="+mj-lt"/>
                <a:cs typeface="Arial"/>
              </a:rPr>
              <a:t>A</a:t>
            </a:r>
            <a:r>
              <a:rPr sz="2400" b="1" spc="5" dirty="0">
                <a:latin typeface="+mj-lt"/>
                <a:cs typeface="Arial"/>
              </a:rPr>
              <a:t>D</a:t>
            </a:r>
            <a:r>
              <a:rPr sz="2400" b="1" dirty="0">
                <a:latin typeface="+mj-lt"/>
                <a:cs typeface="Arial"/>
              </a:rPr>
              <a:t>A lea</a:t>
            </a:r>
            <a:r>
              <a:rPr sz="2400" b="1" spc="-25" dirty="0">
                <a:latin typeface="+mj-lt"/>
                <a:cs typeface="Arial"/>
              </a:rPr>
              <a:t>v</a:t>
            </a:r>
            <a:r>
              <a:rPr sz="2400" b="1" dirty="0">
                <a:latin typeface="+mj-lt"/>
                <a:cs typeface="Arial"/>
              </a:rPr>
              <a:t>e cou</a:t>
            </a:r>
            <a:r>
              <a:rPr sz="2400" b="1" spc="-10" dirty="0">
                <a:latin typeface="+mj-lt"/>
                <a:cs typeface="Arial"/>
              </a:rPr>
              <a:t>l</a:t>
            </a:r>
            <a:r>
              <a:rPr sz="2400" b="1" dirty="0">
                <a:latin typeface="+mj-lt"/>
                <a:cs typeface="Arial"/>
              </a:rPr>
              <a:t>d a</a:t>
            </a:r>
            <a:r>
              <a:rPr sz="2400" b="1" spc="-10" dirty="0">
                <a:latin typeface="+mj-lt"/>
                <a:cs typeface="Arial"/>
              </a:rPr>
              <a:t>l</a:t>
            </a:r>
            <a:r>
              <a:rPr sz="2400" b="1" dirty="0">
                <a:latin typeface="+mj-lt"/>
                <a:cs typeface="Arial"/>
              </a:rPr>
              <a:t>so</a:t>
            </a:r>
            <a:r>
              <a:rPr sz="2400" b="1" spc="-15" dirty="0">
                <a:latin typeface="+mj-lt"/>
                <a:cs typeface="Arial"/>
              </a:rPr>
              <a:t> </a:t>
            </a:r>
            <a:r>
              <a:rPr sz="2400" b="1" dirty="0">
                <a:latin typeface="+mj-lt"/>
                <a:cs typeface="Arial"/>
              </a:rPr>
              <a:t>be FMLA</a:t>
            </a:r>
            <a:endParaRPr sz="2400" dirty="0">
              <a:latin typeface="+mj-lt"/>
              <a:cs typeface="Arial"/>
            </a:endParaRPr>
          </a:p>
          <a:p>
            <a:pPr marL="241300" marR="241300" indent="-228600">
              <a:lnSpc>
                <a:spcPct val="100000"/>
              </a:lnSpc>
              <a:spcBef>
                <a:spcPts val="400"/>
              </a:spcBef>
              <a:buClr>
                <a:srgbClr val="5F5F5F"/>
              </a:buClr>
              <a:buFont typeface="Arial"/>
              <a:buChar char="•"/>
              <a:tabLst>
                <a:tab pos="241300" algn="l"/>
              </a:tabLst>
            </a:pPr>
            <a:r>
              <a:rPr spc="-10" dirty="0">
                <a:latin typeface="+mj-lt"/>
                <a:cs typeface="Arial"/>
              </a:rPr>
              <a:t>Emplo</a:t>
            </a:r>
            <a:r>
              <a:rPr spc="-30" dirty="0">
                <a:latin typeface="+mj-lt"/>
                <a:cs typeface="Arial"/>
              </a:rPr>
              <a:t>y</a:t>
            </a:r>
            <a:r>
              <a:rPr spc="-10" dirty="0">
                <a:latin typeface="+mj-lt"/>
                <a:cs typeface="Arial"/>
              </a:rPr>
              <a:t>ee’s</a:t>
            </a:r>
            <a:r>
              <a:rPr dirty="0">
                <a:latin typeface="+mj-lt"/>
                <a:cs typeface="Arial"/>
              </a:rPr>
              <a:t> </a:t>
            </a:r>
            <a:r>
              <a:rPr spc="-15" dirty="0">
                <a:latin typeface="+mj-lt"/>
                <a:cs typeface="Arial"/>
              </a:rPr>
              <a:t>ADA</a:t>
            </a:r>
            <a:r>
              <a:rPr spc="-10" dirty="0">
                <a:latin typeface="+mj-lt"/>
                <a:cs typeface="Arial"/>
              </a:rPr>
              <a:t> accommodat</a:t>
            </a:r>
            <a:r>
              <a:rPr dirty="0">
                <a:latin typeface="+mj-lt"/>
                <a:cs typeface="Arial"/>
              </a:rPr>
              <a:t>i</a:t>
            </a:r>
            <a:r>
              <a:rPr spc="-10" dirty="0">
                <a:latin typeface="+mj-lt"/>
                <a:cs typeface="Arial"/>
              </a:rPr>
              <a:t>on</a:t>
            </a:r>
            <a:r>
              <a:rPr spc="10" dirty="0">
                <a:latin typeface="+mj-lt"/>
                <a:cs typeface="Arial"/>
              </a:rPr>
              <a:t> </a:t>
            </a:r>
            <a:r>
              <a:rPr spc="-10" dirty="0">
                <a:latin typeface="+mj-lt"/>
                <a:cs typeface="Arial"/>
              </a:rPr>
              <a:t>request</a:t>
            </a:r>
            <a:r>
              <a:rPr dirty="0">
                <a:latin typeface="+mj-lt"/>
                <a:cs typeface="Arial"/>
              </a:rPr>
              <a:t> </a:t>
            </a:r>
            <a:r>
              <a:rPr spc="5" dirty="0">
                <a:latin typeface="+mj-lt"/>
                <a:cs typeface="Arial"/>
              </a:rPr>
              <a:t> </a:t>
            </a:r>
            <a:r>
              <a:rPr spc="-10" dirty="0">
                <a:latin typeface="+mj-lt"/>
                <a:cs typeface="Arial"/>
              </a:rPr>
              <a:t>for</a:t>
            </a:r>
            <a:r>
              <a:rPr spc="15" dirty="0">
                <a:latin typeface="+mj-lt"/>
                <a:cs typeface="Arial"/>
              </a:rPr>
              <a:t> </a:t>
            </a:r>
            <a:r>
              <a:rPr spc="-10" dirty="0">
                <a:latin typeface="+mj-lt"/>
                <a:cs typeface="Arial"/>
              </a:rPr>
              <a:t>mandatory</a:t>
            </a:r>
            <a:r>
              <a:rPr spc="20" dirty="0">
                <a:latin typeface="+mj-lt"/>
                <a:cs typeface="Arial"/>
              </a:rPr>
              <a:t> </a:t>
            </a:r>
            <a:r>
              <a:rPr spc="-10" dirty="0">
                <a:latin typeface="+mj-lt"/>
                <a:cs typeface="Arial"/>
              </a:rPr>
              <a:t>overtime</a:t>
            </a:r>
            <a:r>
              <a:rPr spc="10" dirty="0">
                <a:latin typeface="+mj-lt"/>
                <a:cs typeface="Arial"/>
              </a:rPr>
              <a:t> </a:t>
            </a:r>
            <a:r>
              <a:rPr spc="-5" dirty="0">
                <a:latin typeface="+mj-lt"/>
                <a:cs typeface="Arial"/>
              </a:rPr>
              <a:t>ir</a:t>
            </a:r>
            <a:r>
              <a:rPr spc="-20" dirty="0">
                <a:latin typeface="+mj-lt"/>
                <a:cs typeface="Arial"/>
              </a:rPr>
              <a:t>r</a:t>
            </a:r>
            <a:r>
              <a:rPr spc="-10" dirty="0">
                <a:latin typeface="+mj-lt"/>
                <a:cs typeface="Arial"/>
              </a:rPr>
              <a:t>elevant</a:t>
            </a:r>
            <a:r>
              <a:rPr spc="-5" dirty="0">
                <a:latin typeface="+mj-lt"/>
                <a:cs typeface="Arial"/>
              </a:rPr>
              <a:t> </a:t>
            </a:r>
            <a:r>
              <a:rPr spc="-10" dirty="0">
                <a:latin typeface="+mj-lt"/>
                <a:cs typeface="Arial"/>
              </a:rPr>
              <a:t>be</a:t>
            </a:r>
            <a:r>
              <a:rPr spc="-5" dirty="0">
                <a:latin typeface="+mj-lt"/>
                <a:cs typeface="Arial"/>
              </a:rPr>
              <a:t>c</a:t>
            </a:r>
            <a:r>
              <a:rPr spc="-10" dirty="0">
                <a:latin typeface="+mj-lt"/>
                <a:cs typeface="Arial"/>
              </a:rPr>
              <a:t>au</a:t>
            </a:r>
            <a:r>
              <a:rPr spc="-5" dirty="0">
                <a:latin typeface="+mj-lt"/>
                <a:cs typeface="Arial"/>
              </a:rPr>
              <a:t>s</a:t>
            </a:r>
            <a:r>
              <a:rPr spc="-10" dirty="0">
                <a:latin typeface="+mj-lt"/>
                <a:cs typeface="Arial"/>
              </a:rPr>
              <a:t>e</a:t>
            </a:r>
            <a:r>
              <a:rPr spc="-5" dirty="0">
                <a:latin typeface="+mj-lt"/>
                <a:cs typeface="Arial"/>
              </a:rPr>
              <a:t> </a:t>
            </a:r>
            <a:r>
              <a:rPr spc="-15" dirty="0">
                <a:latin typeface="+mj-lt"/>
                <a:cs typeface="Arial"/>
              </a:rPr>
              <a:t>FMLA</a:t>
            </a:r>
            <a:r>
              <a:rPr spc="10" dirty="0">
                <a:latin typeface="+mj-lt"/>
                <a:cs typeface="Arial"/>
              </a:rPr>
              <a:t> </a:t>
            </a:r>
            <a:r>
              <a:rPr spc="-30" dirty="0">
                <a:latin typeface="+mj-lt"/>
                <a:cs typeface="Arial"/>
              </a:rPr>
              <a:t>w</a:t>
            </a:r>
            <a:r>
              <a:rPr spc="-10" dirty="0">
                <a:latin typeface="+mj-lt"/>
                <a:cs typeface="Arial"/>
              </a:rPr>
              <a:t>ould</a:t>
            </a:r>
            <a:r>
              <a:rPr spc="-5" dirty="0">
                <a:latin typeface="+mj-lt"/>
                <a:cs typeface="Arial"/>
              </a:rPr>
              <a:t> </a:t>
            </a:r>
            <a:r>
              <a:rPr spc="-10" dirty="0">
                <a:latin typeface="+mj-lt"/>
                <a:cs typeface="Arial"/>
              </a:rPr>
              <a:t>cover</a:t>
            </a:r>
            <a:r>
              <a:rPr spc="5" dirty="0">
                <a:latin typeface="+mj-lt"/>
                <a:cs typeface="Arial"/>
              </a:rPr>
              <a:t> </a:t>
            </a:r>
            <a:r>
              <a:rPr spc="-10" dirty="0">
                <a:latin typeface="+mj-lt"/>
                <a:cs typeface="Arial"/>
              </a:rPr>
              <a:t>the</a:t>
            </a:r>
            <a:r>
              <a:rPr spc="10" dirty="0">
                <a:latin typeface="+mj-lt"/>
                <a:cs typeface="Arial"/>
              </a:rPr>
              <a:t> </a:t>
            </a:r>
            <a:r>
              <a:rPr spc="-10" dirty="0">
                <a:latin typeface="+mj-lt"/>
                <a:cs typeface="Arial"/>
              </a:rPr>
              <a:t>time</a:t>
            </a:r>
            <a:r>
              <a:rPr spc="-5" dirty="0">
                <a:latin typeface="+mj-lt"/>
                <a:cs typeface="Arial"/>
              </a:rPr>
              <a:t> </a:t>
            </a:r>
            <a:r>
              <a:rPr spc="-10" dirty="0">
                <a:latin typeface="+mj-lt"/>
                <a:cs typeface="Arial"/>
              </a:rPr>
              <a:t>reque</a:t>
            </a:r>
            <a:r>
              <a:rPr spc="-5" dirty="0">
                <a:latin typeface="+mj-lt"/>
                <a:cs typeface="Arial"/>
              </a:rPr>
              <a:t>s</a:t>
            </a:r>
            <a:r>
              <a:rPr spc="-10" dirty="0">
                <a:latin typeface="+mj-lt"/>
                <a:cs typeface="Arial"/>
              </a:rPr>
              <a:t>ted.</a:t>
            </a:r>
            <a:r>
              <a:rPr spc="40" dirty="0">
                <a:latin typeface="+mj-lt"/>
                <a:cs typeface="Arial"/>
              </a:rPr>
              <a:t> </a:t>
            </a:r>
            <a:r>
              <a:rPr i="1" spc="-10" dirty="0">
                <a:latin typeface="+mj-lt"/>
                <a:cs typeface="Arial"/>
              </a:rPr>
              <a:t>Santiago</a:t>
            </a:r>
            <a:r>
              <a:rPr i="1" spc="-15" dirty="0">
                <a:latin typeface="+mj-lt"/>
                <a:cs typeface="Arial"/>
              </a:rPr>
              <a:t> </a:t>
            </a:r>
            <a:r>
              <a:rPr i="1" spc="-10" dirty="0">
                <a:latin typeface="+mj-lt"/>
                <a:cs typeface="Arial"/>
              </a:rPr>
              <a:t>v.</a:t>
            </a:r>
            <a:r>
              <a:rPr i="1" spc="10" dirty="0">
                <a:latin typeface="+mj-lt"/>
                <a:cs typeface="Arial"/>
              </a:rPr>
              <a:t> </a:t>
            </a:r>
            <a:r>
              <a:rPr i="1" spc="-10" dirty="0">
                <a:latin typeface="+mj-lt"/>
                <a:cs typeface="Arial"/>
              </a:rPr>
              <a:t>Conn.</a:t>
            </a:r>
            <a:r>
              <a:rPr i="1" spc="10" dirty="0">
                <a:latin typeface="+mj-lt"/>
                <a:cs typeface="Arial"/>
              </a:rPr>
              <a:t> </a:t>
            </a:r>
            <a:r>
              <a:rPr i="1" spc="-10" dirty="0">
                <a:latin typeface="+mj-lt"/>
                <a:cs typeface="Arial"/>
              </a:rPr>
              <a:t>Dept.</a:t>
            </a:r>
            <a:r>
              <a:rPr i="1" spc="10" dirty="0">
                <a:latin typeface="+mj-lt"/>
                <a:cs typeface="Arial"/>
              </a:rPr>
              <a:t> </a:t>
            </a:r>
            <a:r>
              <a:rPr i="1" spc="-10" dirty="0">
                <a:latin typeface="+mj-lt"/>
                <a:cs typeface="Arial"/>
              </a:rPr>
              <a:t>of</a:t>
            </a:r>
            <a:r>
              <a:rPr i="1" spc="10" dirty="0">
                <a:latin typeface="+mj-lt"/>
                <a:cs typeface="Arial"/>
              </a:rPr>
              <a:t> </a:t>
            </a:r>
            <a:r>
              <a:rPr i="1" spc="-10" dirty="0">
                <a:latin typeface="+mj-lt"/>
                <a:cs typeface="Arial"/>
              </a:rPr>
              <a:t>T</a:t>
            </a:r>
            <a:r>
              <a:rPr i="1" spc="-20" dirty="0">
                <a:latin typeface="+mj-lt"/>
                <a:cs typeface="Arial"/>
              </a:rPr>
              <a:t>r</a:t>
            </a:r>
            <a:r>
              <a:rPr i="1" spc="-10" dirty="0">
                <a:latin typeface="+mj-lt"/>
                <a:cs typeface="Arial"/>
              </a:rPr>
              <a:t>an</a:t>
            </a:r>
            <a:r>
              <a:rPr i="1" spc="-5" dirty="0">
                <a:latin typeface="+mj-lt"/>
                <a:cs typeface="Arial"/>
              </a:rPr>
              <a:t>s</a:t>
            </a:r>
            <a:r>
              <a:rPr i="1" spc="-10" dirty="0">
                <a:latin typeface="+mj-lt"/>
                <a:cs typeface="Arial"/>
              </a:rPr>
              <a:t>portation</a:t>
            </a:r>
            <a:r>
              <a:rPr i="1" spc="-5" dirty="0">
                <a:latin typeface="+mj-lt"/>
                <a:cs typeface="Arial"/>
              </a:rPr>
              <a:t> </a:t>
            </a:r>
            <a:r>
              <a:rPr spc="-10" dirty="0">
                <a:latin typeface="+mj-lt"/>
                <a:cs typeface="Arial"/>
              </a:rPr>
              <a:t>(</a:t>
            </a:r>
            <a:r>
              <a:rPr spc="-25" dirty="0">
                <a:latin typeface="+mj-lt"/>
                <a:cs typeface="Arial"/>
              </a:rPr>
              <a:t>D</a:t>
            </a:r>
            <a:r>
              <a:rPr spc="-10" dirty="0">
                <a:latin typeface="+mj-lt"/>
                <a:cs typeface="Arial"/>
              </a:rPr>
              <a:t>.Conn.</a:t>
            </a:r>
            <a:r>
              <a:rPr spc="15" dirty="0">
                <a:latin typeface="+mj-lt"/>
                <a:cs typeface="Arial"/>
              </a:rPr>
              <a:t> </a:t>
            </a:r>
            <a:r>
              <a:rPr spc="-10" dirty="0">
                <a:latin typeface="+mj-lt"/>
                <a:cs typeface="Arial"/>
              </a:rPr>
              <a:t>2014)</a:t>
            </a:r>
            <a:endParaRPr lang="en-US" spc="-10" dirty="0">
              <a:latin typeface="+mj-lt"/>
              <a:cs typeface="Arial"/>
            </a:endParaRPr>
          </a:p>
          <a:p>
            <a:pPr marL="241300" marR="241300" indent="-228600">
              <a:lnSpc>
                <a:spcPct val="100000"/>
              </a:lnSpc>
              <a:spcBef>
                <a:spcPts val="400"/>
              </a:spcBef>
              <a:buClr>
                <a:srgbClr val="5F5F5F"/>
              </a:buClr>
              <a:buFont typeface="Arial"/>
              <a:buChar char="•"/>
              <a:tabLst>
                <a:tab pos="241300" algn="l"/>
              </a:tabLst>
            </a:pPr>
            <a:endParaRPr lang="en-US" spc="-10" dirty="0">
              <a:latin typeface="+mj-lt"/>
              <a:cs typeface="Arial"/>
            </a:endParaRPr>
          </a:p>
          <a:p>
            <a:pPr marL="241300" marR="241300" indent="-228600">
              <a:lnSpc>
                <a:spcPct val="100000"/>
              </a:lnSpc>
              <a:spcBef>
                <a:spcPts val="400"/>
              </a:spcBef>
              <a:buClr>
                <a:srgbClr val="5F5F5F"/>
              </a:buClr>
              <a:buFont typeface="Arial"/>
              <a:buChar char="•"/>
              <a:tabLst>
                <a:tab pos="241300" algn="l"/>
              </a:tabLst>
            </a:pPr>
            <a:endParaRPr lang="en-US" sz="1600" spc="-10" dirty="0">
              <a:solidFill>
                <a:srgbClr val="5F5F5F"/>
              </a:solidFill>
              <a:latin typeface="Arial"/>
              <a:cs typeface="Arial"/>
            </a:endParaRPr>
          </a:p>
          <a:p>
            <a:pPr marL="241300" marR="241300" indent="-228600">
              <a:lnSpc>
                <a:spcPct val="100000"/>
              </a:lnSpc>
              <a:spcBef>
                <a:spcPts val="400"/>
              </a:spcBef>
              <a:buClr>
                <a:srgbClr val="5F5F5F"/>
              </a:buClr>
              <a:buFont typeface="Arial"/>
              <a:buChar char="•"/>
              <a:tabLst>
                <a:tab pos="241300" algn="l"/>
              </a:tabLst>
            </a:pPr>
            <a:endParaRPr sz="1600" dirty="0">
              <a:latin typeface="Arial"/>
              <a:cs typeface="Arial"/>
            </a:endParaRPr>
          </a:p>
        </p:txBody>
      </p:sp>
      <p:sp>
        <p:nvSpPr>
          <p:cNvPr id="10" name="Title 1"/>
          <p:cNvSpPr txBox="1">
            <a:spLocks/>
          </p:cNvSpPr>
          <p:nvPr/>
        </p:nvSpPr>
        <p:spPr bwMode="auto">
          <a:xfrm>
            <a:off x="228599" y="228600"/>
            <a:ext cx="8611361" cy="838961"/>
          </a:xfrm>
          <a:prstGeom prst="rect">
            <a:avLst/>
          </a:prstGeom>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l" rtl="0" eaLnBrk="1" fontAlgn="base" hangingPunct="1">
              <a:spcBef>
                <a:spcPct val="0"/>
              </a:spcBef>
              <a:spcAft>
                <a:spcPct val="0"/>
              </a:spcAft>
              <a:defRPr sz="2400" b="1">
                <a:solidFill>
                  <a:schemeClr val="lt1"/>
                </a:solidFill>
                <a:latin typeface="+mn-lt"/>
                <a:ea typeface="+mn-ea"/>
                <a:cs typeface="+mn-cs"/>
              </a:defRPr>
            </a:lvl6pPr>
            <a:lvl7pPr marL="914400" algn="l" rtl="0" eaLnBrk="1" fontAlgn="base" hangingPunct="1">
              <a:spcBef>
                <a:spcPct val="0"/>
              </a:spcBef>
              <a:spcAft>
                <a:spcPct val="0"/>
              </a:spcAft>
              <a:defRPr sz="2400" b="1">
                <a:solidFill>
                  <a:schemeClr val="lt1"/>
                </a:solidFill>
                <a:latin typeface="+mn-lt"/>
                <a:ea typeface="+mn-ea"/>
                <a:cs typeface="+mn-cs"/>
              </a:defRPr>
            </a:lvl7pPr>
            <a:lvl8pPr marL="1371600" algn="l" rtl="0" eaLnBrk="1" fontAlgn="base" hangingPunct="1">
              <a:spcBef>
                <a:spcPct val="0"/>
              </a:spcBef>
              <a:spcAft>
                <a:spcPct val="0"/>
              </a:spcAft>
              <a:defRPr sz="2400" b="1">
                <a:solidFill>
                  <a:schemeClr val="lt1"/>
                </a:solidFill>
                <a:latin typeface="+mn-lt"/>
                <a:ea typeface="+mn-ea"/>
                <a:cs typeface="+mn-cs"/>
              </a:defRPr>
            </a:lvl8pPr>
            <a:lvl9pPr marL="1828800" algn="l" rtl="0" eaLnBrk="1" fontAlgn="base" hangingPunct="1">
              <a:spcBef>
                <a:spcPct val="0"/>
              </a:spcBef>
              <a:spcAft>
                <a:spcPct val="0"/>
              </a:spcAft>
              <a:defRPr sz="2400" b="1">
                <a:solidFill>
                  <a:schemeClr val="lt1"/>
                </a:solidFill>
                <a:latin typeface="+mn-lt"/>
                <a:ea typeface="+mn-ea"/>
                <a:cs typeface="+mn-cs"/>
              </a:defRPr>
            </a:lvl9pPr>
          </a:lstStyle>
          <a:p>
            <a:pPr eaLnBrk="1" hangingPunct="1"/>
            <a:r>
              <a:rPr lang="en-US" altLang="en-US" kern="0">
                <a:latin typeface="Arial" charset="0"/>
                <a:cs typeface="Arial" charset="0"/>
              </a:rPr>
              <a:t>FMLA and ADAAA Interplay</a:t>
            </a:r>
            <a:endParaRPr lang="en-US" altLang="en-US" kern="0" dirty="0">
              <a:latin typeface="Arial" charset="0"/>
              <a:cs typeface="Arial" charset="0"/>
            </a:endParaRPr>
          </a:p>
        </p:txBody>
      </p:sp>
    </p:spTree>
    <p:extLst>
      <p:ext uri="{BB962C8B-B14F-4D97-AF65-F5344CB8AC3E}">
        <p14:creationId xmlns:p14="http://schemas.microsoft.com/office/powerpoint/2010/main" val="9074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pPr eaLnBrk="1" hangingPunct="1"/>
            <a:r>
              <a:rPr lang="en-US" altLang="en-US" dirty="0">
                <a:latin typeface="Arial" charset="0"/>
                <a:cs typeface="Arial" charset="0"/>
              </a:rPr>
              <a:t>Leave, Leave and More Leave</a:t>
            </a:r>
          </a:p>
        </p:txBody>
      </p:sp>
      <p:sp>
        <p:nvSpPr>
          <p:cNvPr id="16387" name="Content Placeholder 2"/>
          <p:cNvSpPr>
            <a:spLocks noGrp="1"/>
          </p:cNvSpPr>
          <p:nvPr>
            <p:ph idx="1"/>
          </p:nvPr>
        </p:nvSpPr>
        <p:spPr/>
        <p:txBody>
          <a:bodyPr/>
          <a:lstStyle/>
          <a:p>
            <a:pPr marL="0" indent="0" eaLnBrk="1" hangingPunct="1">
              <a:buFontTx/>
              <a:buNone/>
            </a:pPr>
            <a:r>
              <a:rPr lang="en-US" altLang="en-US" dirty="0">
                <a:latin typeface="Arial" charset="0"/>
                <a:cs typeface="Arial" charset="0"/>
              </a:rPr>
              <a:t>The </a:t>
            </a:r>
            <a:r>
              <a:rPr lang="en-US" altLang="en-US" dirty="0" err="1">
                <a:latin typeface="Arial" charset="0"/>
                <a:cs typeface="Arial" charset="0"/>
              </a:rPr>
              <a:t>EEOC</a:t>
            </a:r>
            <a:r>
              <a:rPr lang="en-US" altLang="en-US" dirty="0">
                <a:latin typeface="Arial" charset="0"/>
                <a:cs typeface="Arial" charset="0"/>
              </a:rPr>
              <a:t> has said, “The era of employers being able to inflexibly and universally apply a leave limits policy without seriously considering the reasonable accommodation requirements of the ADA are [sic] over.”</a:t>
            </a:r>
          </a:p>
        </p:txBody>
      </p:sp>
      <p:pic>
        <p:nvPicPr>
          <p:cNvPr id="16388" name="Picture 3" descr="C:\Users\rev01\AppData\Local\Microsoft\Windows\Temporary Internet Files\Content.IE5\5P5BKRMY\eeo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425" y="3581400"/>
            <a:ext cx="38576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eaLnBrk="1" hangingPunct="1"/>
            <a:r>
              <a:rPr lang="en-US" altLang="en-US" dirty="0">
                <a:latin typeface="Arial" charset="0"/>
                <a:cs typeface="Arial" charset="0"/>
              </a:rPr>
              <a:t>Leave, Leave and More Leave </a:t>
            </a:r>
            <a:r>
              <a:rPr lang="en-US" altLang="en-US" sz="2400" dirty="0">
                <a:solidFill>
                  <a:schemeClr val="accent1"/>
                </a:solidFill>
                <a:latin typeface="Arial" charset="0"/>
                <a:cs typeface="Arial" charset="0"/>
              </a:rPr>
              <a:t>(cont.)</a:t>
            </a:r>
            <a:endParaRPr lang="en-US" altLang="en-US" dirty="0">
              <a:latin typeface="Arial" charset="0"/>
              <a:cs typeface="Arial" charset="0"/>
            </a:endParaRPr>
          </a:p>
        </p:txBody>
      </p:sp>
      <p:sp>
        <p:nvSpPr>
          <p:cNvPr id="18435" name="Content Placeholder 2"/>
          <p:cNvSpPr>
            <a:spLocks noGrp="1"/>
          </p:cNvSpPr>
          <p:nvPr>
            <p:ph idx="1"/>
          </p:nvPr>
        </p:nvSpPr>
        <p:spPr>
          <a:xfrm>
            <a:off x="457200" y="1371600"/>
            <a:ext cx="8229600" cy="4572000"/>
          </a:xfrm>
        </p:spPr>
        <p:txBody>
          <a:bodyPr/>
          <a:lstStyle/>
          <a:p>
            <a:pPr eaLnBrk="1" hangingPunct="1"/>
            <a:r>
              <a:rPr lang="en-US" altLang="en-US" b="1" dirty="0">
                <a:latin typeface="Arial" charset="0"/>
                <a:cs typeface="Arial" charset="0"/>
              </a:rPr>
              <a:t>EEOC Guidance issued on May 9, 2016:</a:t>
            </a:r>
          </a:p>
          <a:p>
            <a:pPr marL="0" indent="0" eaLnBrk="1" hangingPunct="1">
              <a:buNone/>
            </a:pPr>
            <a:endParaRPr lang="en-US" altLang="en-US" b="1" dirty="0">
              <a:latin typeface="Arial" charset="0"/>
              <a:cs typeface="Arial" charset="0"/>
            </a:endParaRPr>
          </a:p>
          <a:p>
            <a:pPr lvl="1" eaLnBrk="1" hangingPunct="1"/>
            <a:r>
              <a:rPr lang="en-US" altLang="en-US" dirty="0">
                <a:latin typeface="Arial" charset="0"/>
                <a:cs typeface="Arial" charset="0"/>
              </a:rPr>
              <a:t>A request for leave due to a medical condition must be treated as a request for a reasonable accommodation whereby the employer must promptly engage the employee in the interactive process</a:t>
            </a:r>
          </a:p>
          <a:p>
            <a:pPr lvl="1" eaLnBrk="1" hangingPunct="1"/>
            <a:r>
              <a:rPr lang="en-US" altLang="en-US" dirty="0">
                <a:latin typeface="Arial" charset="0"/>
                <a:cs typeface="Arial" charset="0"/>
              </a:rPr>
              <a:t>A leave of absence that exceeds the 12 weeks under the FMLA  is not, by itself, sufficient to show undue hardship</a:t>
            </a:r>
          </a:p>
          <a:p>
            <a:pPr lvl="1" eaLnBrk="1" hangingPunct="1"/>
            <a:r>
              <a:rPr lang="en-US" altLang="en-US" b="1" u="sng" dirty="0">
                <a:solidFill>
                  <a:srgbClr val="FF0000"/>
                </a:solidFill>
                <a:latin typeface="Arial" charset="0"/>
                <a:cs typeface="Arial" charset="0"/>
              </a:rPr>
              <a:t>Indefinite leave</a:t>
            </a:r>
            <a:r>
              <a:rPr lang="en-US" altLang="en-US" dirty="0">
                <a:latin typeface="Arial" charset="0"/>
                <a:cs typeface="Arial" charset="0"/>
              </a:rPr>
              <a:t>, meaning that an employee or their doctor cannot say whether or when they will be able to return to work, </a:t>
            </a:r>
            <a:r>
              <a:rPr lang="en-US" altLang="en-US" b="1" u="sng" dirty="0">
                <a:solidFill>
                  <a:schemeClr val="accent1"/>
                </a:solidFill>
                <a:latin typeface="Arial" charset="0"/>
                <a:cs typeface="Arial" charset="0"/>
              </a:rPr>
              <a:t>does</a:t>
            </a:r>
            <a:r>
              <a:rPr lang="en-US" altLang="en-US" dirty="0">
                <a:latin typeface="Arial" charset="0"/>
                <a:cs typeface="Arial" charset="0"/>
              </a:rPr>
              <a:t> constitute an undue hardship</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eaLnBrk="1" hangingPunct="1"/>
            <a:r>
              <a:rPr lang="en-US" altLang="en-US" dirty="0">
                <a:latin typeface="Arial" charset="0"/>
                <a:cs typeface="Arial" charset="0"/>
              </a:rPr>
              <a:t>Leave, Leave and More Leave </a:t>
            </a:r>
            <a:r>
              <a:rPr lang="en-US" altLang="en-US" sz="2400" dirty="0">
                <a:solidFill>
                  <a:schemeClr val="accent1"/>
                </a:solidFill>
                <a:latin typeface="Arial" charset="0"/>
                <a:cs typeface="Arial" charset="0"/>
              </a:rPr>
              <a:t>(cont.)</a:t>
            </a:r>
          </a:p>
        </p:txBody>
      </p:sp>
      <p:sp>
        <p:nvSpPr>
          <p:cNvPr id="3" name="Content Placeholder 2"/>
          <p:cNvSpPr>
            <a:spLocks noGrp="1"/>
          </p:cNvSpPr>
          <p:nvPr>
            <p:ph idx="1"/>
          </p:nvPr>
        </p:nvSpPr>
        <p:spPr>
          <a:xfrm>
            <a:off x="457200" y="1371600"/>
            <a:ext cx="8229600" cy="4343400"/>
          </a:xfrm>
        </p:spPr>
        <p:txBody>
          <a:bodyPr/>
          <a:lstStyle/>
          <a:p>
            <a:pPr marL="0" indent="-6350" eaLnBrk="1" hangingPunct="1">
              <a:buFontTx/>
              <a:buNone/>
              <a:defRPr/>
            </a:pPr>
            <a:r>
              <a:rPr lang="en-US" b="1" dirty="0"/>
              <a:t>EEOC Undue Hardship Analysis: </a:t>
            </a:r>
          </a:p>
          <a:p>
            <a:pPr eaLnBrk="1" hangingPunct="1">
              <a:defRPr/>
            </a:pPr>
            <a:r>
              <a:rPr lang="en-US" sz="2000" dirty="0"/>
              <a:t>The amount and/or length of leave required; </a:t>
            </a:r>
          </a:p>
          <a:p>
            <a:pPr eaLnBrk="1" hangingPunct="1">
              <a:defRPr/>
            </a:pPr>
            <a:r>
              <a:rPr lang="en-US" sz="2000" dirty="0"/>
              <a:t>The frequency of the leave (for example, three days per week, three days per month, every Thursday);</a:t>
            </a:r>
          </a:p>
          <a:p>
            <a:pPr eaLnBrk="1" hangingPunct="1">
              <a:defRPr/>
            </a:pPr>
            <a:r>
              <a:rPr lang="en-US" sz="2000" dirty="0"/>
              <a:t>Whether there is any flexibility with respect to the days on which leave is taken;</a:t>
            </a:r>
          </a:p>
          <a:p>
            <a:pPr eaLnBrk="1" hangingPunct="1">
              <a:defRPr/>
            </a:pPr>
            <a:r>
              <a:rPr lang="en-US" sz="2000" dirty="0"/>
              <a:t>Whether the need for intermittent leave on specific dates is predictable or unpredictable;</a:t>
            </a:r>
          </a:p>
          <a:p>
            <a:pPr eaLnBrk="1" hangingPunct="1">
              <a:defRPr/>
            </a:pPr>
            <a:r>
              <a:rPr lang="en-US" sz="2000" dirty="0"/>
              <a:t>The impact of the employee’s absence on coworkers and on whether specific job duties are being performed in an appropriate and timely manner; and</a:t>
            </a:r>
          </a:p>
          <a:p>
            <a:pPr eaLnBrk="1" hangingPunct="1">
              <a:defRPr/>
            </a:pPr>
            <a:r>
              <a:rPr lang="en-US" sz="2000" dirty="0"/>
              <a:t>The impact on the employer’s operations and its ability to serve customers/clients appropriately and in a timely manner, which takes into account the size of the employer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304800"/>
            <a:ext cx="8229600" cy="914400"/>
          </a:xfrm>
        </p:spPr>
        <p:style>
          <a:lnRef idx="3">
            <a:schemeClr val="lt1"/>
          </a:lnRef>
          <a:fillRef idx="1">
            <a:schemeClr val="accent1"/>
          </a:fillRef>
          <a:effectRef idx="1">
            <a:schemeClr val="accent1"/>
          </a:effectRef>
          <a:fontRef idx="minor">
            <a:schemeClr val="lt1"/>
          </a:fontRef>
        </p:style>
        <p:txBody>
          <a:bodyPr/>
          <a:lstStyle/>
          <a:p>
            <a:pPr eaLnBrk="1" hangingPunct="1"/>
            <a:r>
              <a:rPr lang="en-US" altLang="en-US" sz="2800" dirty="0">
                <a:cs typeface="Arial" charset="0"/>
              </a:rPr>
              <a:t>Analyzing Leave as Reasonable Accommodation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4990202"/>
              </p:ext>
            </p:extLst>
          </p:nvPr>
        </p:nvGraphicFramePr>
        <p:xfrm>
          <a:off x="381582" y="1523999"/>
          <a:ext cx="8353425" cy="518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805740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761" y="1067561"/>
            <a:ext cx="8458200" cy="0"/>
          </a:xfrm>
          <a:custGeom>
            <a:avLst/>
            <a:gdLst/>
            <a:ahLst/>
            <a:cxnLst/>
            <a:rect l="l" t="t" r="r" b="b"/>
            <a:pathLst>
              <a:path w="8458200">
                <a:moveTo>
                  <a:pt x="0" y="0"/>
                </a:moveTo>
                <a:lnTo>
                  <a:pt x="8458200" y="0"/>
                </a:lnTo>
              </a:path>
            </a:pathLst>
          </a:custGeom>
          <a:ln w="38100">
            <a:solidFill>
              <a:srgbClr val="EAAB00"/>
            </a:solidFill>
          </a:ln>
        </p:spPr>
        <p:txBody>
          <a:bodyPr wrap="square" lIns="0" tIns="0" rIns="0" bIns="0" rtlCol="0"/>
          <a:lstStyle/>
          <a:p>
            <a:endParaRPr/>
          </a:p>
        </p:txBody>
      </p:sp>
      <p:sp>
        <p:nvSpPr>
          <p:cNvPr id="6" name="object 6"/>
          <p:cNvSpPr txBox="1">
            <a:spLocks noGrp="1"/>
          </p:cNvSpPr>
          <p:nvPr>
            <p:ph type="title"/>
          </p:nvPr>
        </p:nvSpPr>
        <p:spPr>
          <a:xfrm>
            <a:off x="267080" y="76200"/>
            <a:ext cx="8736712" cy="1384995"/>
          </a:xfrm>
          <a:prstGeom prst="rect">
            <a:avLst/>
          </a:prstGeom>
        </p:spPr>
        <p:style>
          <a:lnRef idx="3">
            <a:schemeClr val="lt1"/>
          </a:lnRef>
          <a:fillRef idx="1">
            <a:schemeClr val="accent3"/>
          </a:fillRef>
          <a:effectRef idx="1">
            <a:schemeClr val="accent3"/>
          </a:effectRef>
          <a:fontRef idx="minor">
            <a:schemeClr val="lt1"/>
          </a:fontRef>
        </p:style>
        <p:txBody>
          <a:bodyPr vert="horz" wrap="square" lIns="0" tIns="0" rIns="0" bIns="0" rtlCol="0">
            <a:spAutoFit/>
          </a:bodyPr>
          <a:lstStyle/>
          <a:p>
            <a:pPr marL="12700">
              <a:lnSpc>
                <a:spcPts val="3570"/>
              </a:lnSpc>
            </a:pPr>
            <a:r>
              <a:rPr lang="en-US" dirty="0">
                <a:latin typeface="Arial"/>
                <a:cs typeface="Arial"/>
              </a:rPr>
              <a:t/>
            </a:r>
            <a:br>
              <a:rPr lang="en-US" dirty="0">
                <a:latin typeface="Arial"/>
                <a:cs typeface="Arial"/>
              </a:rPr>
            </a:br>
            <a:r>
              <a:rPr lang="en-US" dirty="0">
                <a:latin typeface="Arial"/>
                <a:cs typeface="Arial"/>
              </a:rPr>
              <a:t>So, </a:t>
            </a:r>
            <a:r>
              <a:rPr dirty="0">
                <a:latin typeface="Arial"/>
                <a:cs typeface="Arial"/>
              </a:rPr>
              <a:t>What’s </a:t>
            </a:r>
            <a:r>
              <a:rPr spc="-15" dirty="0">
                <a:latin typeface="Arial"/>
                <a:cs typeface="Arial"/>
              </a:rPr>
              <a:t>t</a:t>
            </a:r>
            <a:r>
              <a:rPr dirty="0">
                <a:latin typeface="Arial"/>
                <a:cs typeface="Arial"/>
              </a:rPr>
              <a:t>he </a:t>
            </a:r>
            <a:r>
              <a:rPr spc="5" dirty="0">
                <a:latin typeface="Arial"/>
                <a:cs typeface="Arial"/>
              </a:rPr>
              <a:t>B</a:t>
            </a:r>
            <a:r>
              <a:rPr dirty="0">
                <a:latin typeface="Arial"/>
                <a:cs typeface="Arial"/>
              </a:rPr>
              <a:t>ig</a:t>
            </a:r>
            <a:r>
              <a:rPr spc="-15" dirty="0">
                <a:latin typeface="Arial"/>
                <a:cs typeface="Arial"/>
              </a:rPr>
              <a:t> </a:t>
            </a:r>
            <a:r>
              <a:rPr dirty="0">
                <a:latin typeface="Arial"/>
                <a:cs typeface="Arial"/>
              </a:rPr>
              <a:t>Dea</a:t>
            </a:r>
            <a:r>
              <a:rPr spc="5" dirty="0">
                <a:latin typeface="Arial"/>
                <a:cs typeface="Arial"/>
              </a:rPr>
              <a:t>l</a:t>
            </a:r>
            <a:r>
              <a:rPr dirty="0">
                <a:latin typeface="Arial"/>
                <a:cs typeface="Arial"/>
              </a:rPr>
              <a:t>?</a:t>
            </a:r>
            <a:r>
              <a:rPr lang="en-US" dirty="0">
                <a:latin typeface="Arial"/>
                <a:cs typeface="Arial"/>
              </a:rPr>
              <a:t/>
            </a:r>
            <a:br>
              <a:rPr lang="en-US" dirty="0">
                <a:latin typeface="Arial"/>
                <a:cs typeface="Arial"/>
              </a:rPr>
            </a:br>
            <a:endParaRPr dirty="0">
              <a:latin typeface="Arial"/>
              <a:cs typeface="Arial"/>
            </a:endParaRPr>
          </a:p>
        </p:txBody>
      </p:sp>
      <p:sp>
        <p:nvSpPr>
          <p:cNvPr id="7" name="object 7"/>
          <p:cNvSpPr txBox="1"/>
          <p:nvPr/>
        </p:nvSpPr>
        <p:spPr>
          <a:xfrm>
            <a:off x="502497" y="2484119"/>
            <a:ext cx="4038600" cy="3840479"/>
          </a:xfrm>
          <a:prstGeom prst="rect">
            <a:avLst/>
          </a:prstGeom>
          <a:solidFill>
            <a:schemeClr val="bg1"/>
          </a:solidFill>
        </p:spPr>
        <p:txBody>
          <a:bodyPr vert="horz" wrap="square" lIns="0" tIns="0" rIns="0" bIns="0" rtlCol="0">
            <a:spAutoFit/>
          </a:bodyPr>
          <a:lstStyle/>
          <a:p>
            <a:pPr marL="91440">
              <a:lnSpc>
                <a:spcPct val="100000"/>
              </a:lnSpc>
            </a:pPr>
            <a:r>
              <a:rPr sz="2800" spc="-10" dirty="0">
                <a:solidFill>
                  <a:srgbClr val="FF0000"/>
                </a:solidFill>
                <a:latin typeface="Arial"/>
                <a:cs typeface="Arial"/>
              </a:rPr>
              <a:t>“Infl</a:t>
            </a:r>
            <a:r>
              <a:rPr sz="2800" spc="-15" dirty="0">
                <a:solidFill>
                  <a:srgbClr val="FF0000"/>
                </a:solidFill>
                <a:latin typeface="Arial"/>
                <a:cs typeface="Arial"/>
              </a:rPr>
              <a:t>ex</a:t>
            </a:r>
            <a:r>
              <a:rPr sz="2800" spc="-5" dirty="0">
                <a:solidFill>
                  <a:srgbClr val="FF0000"/>
                </a:solidFill>
                <a:latin typeface="Arial"/>
                <a:cs typeface="Arial"/>
              </a:rPr>
              <a:t>i</a:t>
            </a:r>
            <a:r>
              <a:rPr sz="2800" spc="-20" dirty="0">
                <a:solidFill>
                  <a:srgbClr val="FF0000"/>
                </a:solidFill>
                <a:latin typeface="Arial"/>
                <a:cs typeface="Arial"/>
              </a:rPr>
              <a:t>b</a:t>
            </a:r>
            <a:r>
              <a:rPr sz="2800" spc="-5" dirty="0">
                <a:solidFill>
                  <a:srgbClr val="FF0000"/>
                </a:solidFill>
                <a:latin typeface="Arial"/>
                <a:cs typeface="Arial"/>
              </a:rPr>
              <a:t>l</a:t>
            </a:r>
            <a:r>
              <a:rPr sz="2800" spc="-20" dirty="0">
                <a:solidFill>
                  <a:srgbClr val="FF0000"/>
                </a:solidFill>
                <a:latin typeface="Arial"/>
                <a:cs typeface="Arial"/>
              </a:rPr>
              <a:t>e</a:t>
            </a:r>
            <a:r>
              <a:rPr sz="2800" spc="-5" dirty="0">
                <a:solidFill>
                  <a:srgbClr val="FF0000"/>
                </a:solidFill>
                <a:latin typeface="Arial"/>
                <a:cs typeface="Arial"/>
              </a:rPr>
              <a:t> </a:t>
            </a:r>
            <a:r>
              <a:rPr sz="2800" spc="-10" dirty="0">
                <a:solidFill>
                  <a:srgbClr val="FF0000"/>
                </a:solidFill>
                <a:latin typeface="Arial"/>
                <a:cs typeface="Arial"/>
              </a:rPr>
              <a:t>L</a:t>
            </a:r>
            <a:r>
              <a:rPr sz="2800" spc="-20" dirty="0">
                <a:solidFill>
                  <a:srgbClr val="FF0000"/>
                </a:solidFill>
                <a:latin typeface="Arial"/>
                <a:cs typeface="Arial"/>
              </a:rPr>
              <a:t>e</a:t>
            </a:r>
            <a:r>
              <a:rPr sz="2800" spc="-15" dirty="0">
                <a:solidFill>
                  <a:srgbClr val="FF0000"/>
                </a:solidFill>
                <a:latin typeface="Arial"/>
                <a:cs typeface="Arial"/>
              </a:rPr>
              <a:t>ave</a:t>
            </a:r>
            <a:r>
              <a:rPr sz="2800" spc="-10" dirty="0">
                <a:solidFill>
                  <a:srgbClr val="FF0000"/>
                </a:solidFill>
                <a:latin typeface="Arial"/>
                <a:cs typeface="Arial"/>
              </a:rPr>
              <a:t>”</a:t>
            </a:r>
            <a:r>
              <a:rPr sz="2800" spc="-5" dirty="0">
                <a:solidFill>
                  <a:srgbClr val="FF0000"/>
                </a:solidFill>
                <a:latin typeface="Arial"/>
                <a:cs typeface="Arial"/>
              </a:rPr>
              <a:t> c</a:t>
            </a:r>
            <a:r>
              <a:rPr sz="2800" spc="-20" dirty="0">
                <a:solidFill>
                  <a:srgbClr val="FF0000"/>
                </a:solidFill>
                <a:latin typeface="Arial"/>
                <a:cs typeface="Arial"/>
              </a:rPr>
              <a:t>a</a:t>
            </a:r>
            <a:r>
              <a:rPr sz="2800" spc="-10" dirty="0">
                <a:solidFill>
                  <a:srgbClr val="FF0000"/>
                </a:solidFill>
                <a:latin typeface="Arial"/>
                <a:cs typeface="Arial"/>
              </a:rPr>
              <a:t>s</a:t>
            </a:r>
            <a:r>
              <a:rPr sz="2800" spc="-15" dirty="0">
                <a:solidFill>
                  <a:srgbClr val="FF0000"/>
                </a:solidFill>
                <a:latin typeface="Arial"/>
                <a:cs typeface="Arial"/>
              </a:rPr>
              <a:t>es</a:t>
            </a:r>
            <a:endParaRPr sz="2800" dirty="0">
              <a:solidFill>
                <a:srgbClr val="FF0000"/>
              </a:solidFill>
              <a:latin typeface="Arial"/>
              <a:cs typeface="Arial"/>
            </a:endParaRPr>
          </a:p>
          <a:p>
            <a:pPr marL="320040" indent="-182880">
              <a:lnSpc>
                <a:spcPct val="100000"/>
              </a:lnSpc>
              <a:spcBef>
                <a:spcPts val="1225"/>
              </a:spcBef>
              <a:buClr>
                <a:srgbClr val="5F5F5F"/>
              </a:buClr>
              <a:buSzPct val="75000"/>
              <a:buFont typeface="Arial"/>
              <a:buChar char="•"/>
              <a:tabLst>
                <a:tab pos="320040" algn="l"/>
              </a:tabLst>
            </a:pPr>
            <a:r>
              <a:rPr sz="1800" b="1" i="1" dirty="0">
                <a:latin typeface="Arial"/>
                <a:cs typeface="Arial"/>
              </a:rPr>
              <a:t>EEOC v.</a:t>
            </a:r>
            <a:r>
              <a:rPr sz="1800" b="1" i="1" spc="-10" dirty="0">
                <a:latin typeface="Arial"/>
                <a:cs typeface="Arial"/>
              </a:rPr>
              <a:t> </a:t>
            </a:r>
            <a:r>
              <a:rPr sz="1800" b="1" i="1" dirty="0">
                <a:latin typeface="Arial"/>
                <a:cs typeface="Arial"/>
              </a:rPr>
              <a:t>EZ</a:t>
            </a:r>
            <a:r>
              <a:rPr sz="1800" b="1" i="1" spc="5" dirty="0">
                <a:latin typeface="Arial"/>
                <a:cs typeface="Arial"/>
              </a:rPr>
              <a:t>F</a:t>
            </a:r>
            <a:r>
              <a:rPr sz="1800" b="1" i="1" dirty="0">
                <a:latin typeface="Arial"/>
                <a:cs typeface="Arial"/>
              </a:rPr>
              <a:t>L</a:t>
            </a:r>
            <a:r>
              <a:rPr sz="1800" b="1" i="1" spc="5" dirty="0">
                <a:latin typeface="Arial"/>
                <a:cs typeface="Arial"/>
              </a:rPr>
              <a:t>O</a:t>
            </a:r>
            <a:r>
              <a:rPr sz="1800" b="1" i="1" dirty="0">
                <a:latin typeface="Arial"/>
                <a:cs typeface="Arial"/>
              </a:rPr>
              <a:t>W</a:t>
            </a:r>
            <a:r>
              <a:rPr sz="1800" b="1" i="1" spc="-20" dirty="0">
                <a:latin typeface="Arial"/>
                <a:cs typeface="Arial"/>
              </a:rPr>
              <a:t> </a:t>
            </a:r>
            <a:r>
              <a:rPr sz="1800" b="1" i="1" dirty="0">
                <a:latin typeface="Arial"/>
                <a:cs typeface="Arial"/>
              </a:rPr>
              <a:t>USA</a:t>
            </a:r>
            <a:endParaRPr sz="1800" dirty="0">
              <a:latin typeface="Arial"/>
              <a:cs typeface="Arial"/>
            </a:endParaRPr>
          </a:p>
          <a:p>
            <a:pPr marL="320040" indent="-182880">
              <a:lnSpc>
                <a:spcPct val="100000"/>
              </a:lnSpc>
              <a:spcBef>
                <a:spcPts val="600"/>
              </a:spcBef>
              <a:buClr>
                <a:srgbClr val="5F5F5F"/>
              </a:buClr>
              <a:buSzPct val="75000"/>
              <a:buFont typeface="Arial"/>
              <a:buChar char="•"/>
              <a:tabLst>
                <a:tab pos="320040" algn="l"/>
              </a:tabLst>
            </a:pPr>
            <a:r>
              <a:rPr sz="1800" b="1" i="1" dirty="0">
                <a:latin typeface="Arial"/>
                <a:cs typeface="Arial"/>
              </a:rPr>
              <a:t>EEOC</a:t>
            </a:r>
            <a:r>
              <a:rPr sz="1800" b="1" i="1" spc="-10" dirty="0">
                <a:latin typeface="Arial"/>
                <a:cs typeface="Arial"/>
              </a:rPr>
              <a:t> </a:t>
            </a:r>
            <a:r>
              <a:rPr sz="1800" b="1" i="1" dirty="0">
                <a:latin typeface="Arial"/>
                <a:cs typeface="Arial"/>
              </a:rPr>
              <a:t>v.</a:t>
            </a:r>
            <a:r>
              <a:rPr sz="1800" b="1" i="1" spc="-10" dirty="0">
                <a:latin typeface="Arial"/>
                <a:cs typeface="Arial"/>
              </a:rPr>
              <a:t> </a:t>
            </a:r>
            <a:r>
              <a:rPr sz="1800" b="1" i="1" dirty="0">
                <a:latin typeface="Arial"/>
                <a:cs typeface="Arial"/>
              </a:rPr>
              <a:t>V</a:t>
            </a:r>
            <a:r>
              <a:rPr sz="1800" b="1" i="1" spc="-10" dirty="0">
                <a:latin typeface="Arial"/>
                <a:cs typeface="Arial"/>
              </a:rPr>
              <a:t>a</a:t>
            </a:r>
            <a:r>
              <a:rPr sz="1800" b="1" i="1" dirty="0">
                <a:latin typeface="Arial"/>
                <a:cs typeface="Arial"/>
              </a:rPr>
              <a:t>ll</a:t>
            </a:r>
            <a:r>
              <a:rPr sz="1800" b="1" i="1" spc="-10" dirty="0">
                <a:latin typeface="Arial"/>
                <a:cs typeface="Arial"/>
              </a:rPr>
              <a:t>ey</a:t>
            </a:r>
            <a:r>
              <a:rPr sz="1800" b="1" i="1" dirty="0">
                <a:latin typeface="Arial"/>
                <a:cs typeface="Arial"/>
              </a:rPr>
              <a:t>Life</a:t>
            </a:r>
            <a:endParaRPr sz="1800" dirty="0">
              <a:latin typeface="Arial"/>
              <a:cs typeface="Arial"/>
            </a:endParaRPr>
          </a:p>
          <a:p>
            <a:pPr marL="320040" indent="-182880">
              <a:lnSpc>
                <a:spcPct val="100000"/>
              </a:lnSpc>
              <a:spcBef>
                <a:spcPts val="600"/>
              </a:spcBef>
              <a:buClr>
                <a:srgbClr val="5F5F5F"/>
              </a:buClr>
              <a:buSzPct val="75000"/>
              <a:buFont typeface="Arial"/>
              <a:buChar char="•"/>
              <a:tabLst>
                <a:tab pos="320040" algn="l"/>
              </a:tabLst>
            </a:pPr>
            <a:r>
              <a:rPr sz="1800" b="1" i="1" dirty="0">
                <a:latin typeface="Arial"/>
                <a:cs typeface="Arial"/>
              </a:rPr>
              <a:t>EEOC v.</a:t>
            </a:r>
            <a:r>
              <a:rPr sz="1800" b="1" i="1" spc="-10" dirty="0">
                <a:latin typeface="Arial"/>
                <a:cs typeface="Arial"/>
              </a:rPr>
              <a:t> </a:t>
            </a:r>
            <a:r>
              <a:rPr sz="1800" b="1" i="1" dirty="0">
                <a:latin typeface="Arial"/>
                <a:cs typeface="Arial"/>
              </a:rPr>
              <a:t>P</a:t>
            </a:r>
            <a:r>
              <a:rPr sz="1800" b="1" i="1" spc="-10" dirty="0">
                <a:latin typeface="Arial"/>
                <a:cs typeface="Arial"/>
              </a:rPr>
              <a:t>a</a:t>
            </a:r>
            <a:r>
              <a:rPr sz="1800" b="1" i="1" dirty="0">
                <a:latin typeface="Arial"/>
                <a:cs typeface="Arial"/>
              </a:rPr>
              <a:t>ctiv</a:t>
            </a:r>
            <a:endParaRPr sz="1800" dirty="0">
              <a:latin typeface="Arial"/>
              <a:cs typeface="Arial"/>
            </a:endParaRPr>
          </a:p>
          <a:p>
            <a:pPr marL="320040">
              <a:lnSpc>
                <a:spcPct val="100000"/>
              </a:lnSpc>
              <a:spcBef>
                <a:spcPts val="5"/>
              </a:spcBef>
            </a:pPr>
            <a:r>
              <a:rPr sz="1700" i="1" dirty="0">
                <a:latin typeface="Arial"/>
                <a:cs typeface="Arial"/>
              </a:rPr>
              <a:t>($1</a:t>
            </a:r>
            <a:r>
              <a:rPr sz="1700" i="1" spc="-10" dirty="0">
                <a:latin typeface="Arial"/>
                <a:cs typeface="Arial"/>
              </a:rPr>
              <a:t>.</a:t>
            </a:r>
            <a:r>
              <a:rPr sz="1700" i="1" dirty="0">
                <a:latin typeface="Arial"/>
                <a:cs typeface="Arial"/>
              </a:rPr>
              <a:t>7M se</a:t>
            </a:r>
            <a:r>
              <a:rPr sz="1700" i="1" spc="-10" dirty="0">
                <a:latin typeface="Arial"/>
                <a:cs typeface="Arial"/>
              </a:rPr>
              <a:t>tt</a:t>
            </a:r>
            <a:r>
              <a:rPr sz="1700" i="1" dirty="0">
                <a:latin typeface="Arial"/>
                <a:cs typeface="Arial"/>
              </a:rPr>
              <a:t>lemen</a:t>
            </a:r>
            <a:r>
              <a:rPr sz="1700" i="1" spc="-10" dirty="0">
                <a:latin typeface="Arial"/>
                <a:cs typeface="Arial"/>
              </a:rPr>
              <a:t>t</a:t>
            </a:r>
            <a:r>
              <a:rPr sz="1700" i="1" dirty="0">
                <a:latin typeface="Arial"/>
                <a:cs typeface="Arial"/>
              </a:rPr>
              <a:t>)</a:t>
            </a:r>
            <a:endParaRPr sz="1700" dirty="0">
              <a:latin typeface="Arial"/>
              <a:cs typeface="Arial"/>
            </a:endParaRPr>
          </a:p>
          <a:p>
            <a:pPr marL="320040" indent="-182880">
              <a:lnSpc>
                <a:spcPct val="100000"/>
              </a:lnSpc>
              <a:spcBef>
                <a:spcPts val="595"/>
              </a:spcBef>
              <a:buClr>
                <a:srgbClr val="5F5F5F"/>
              </a:buClr>
              <a:buSzPct val="75000"/>
              <a:buFont typeface="Arial"/>
              <a:buChar char="•"/>
              <a:tabLst>
                <a:tab pos="320040" algn="l"/>
              </a:tabLst>
            </a:pPr>
            <a:r>
              <a:rPr sz="1800" b="1" i="1" dirty="0">
                <a:latin typeface="Arial"/>
                <a:cs typeface="Arial"/>
              </a:rPr>
              <a:t>EEOC v.</a:t>
            </a:r>
            <a:r>
              <a:rPr sz="1800" b="1" i="1" spc="-10" dirty="0">
                <a:latin typeface="Arial"/>
                <a:cs typeface="Arial"/>
              </a:rPr>
              <a:t> </a:t>
            </a:r>
            <a:r>
              <a:rPr sz="1800" b="1" i="1" dirty="0">
                <a:latin typeface="Arial"/>
                <a:cs typeface="Arial"/>
              </a:rPr>
              <a:t>BMO Ha</a:t>
            </a:r>
            <a:r>
              <a:rPr sz="1800" b="1" i="1" spc="-10" dirty="0">
                <a:latin typeface="Arial"/>
                <a:cs typeface="Arial"/>
              </a:rPr>
              <a:t>r</a:t>
            </a:r>
            <a:r>
              <a:rPr sz="1800" b="1" i="1" dirty="0">
                <a:latin typeface="Arial"/>
                <a:cs typeface="Arial"/>
              </a:rPr>
              <a:t>ris</a:t>
            </a:r>
            <a:endParaRPr sz="1800" dirty="0">
              <a:latin typeface="Arial"/>
              <a:cs typeface="Arial"/>
            </a:endParaRPr>
          </a:p>
          <a:p>
            <a:pPr marL="320040" indent="-182880">
              <a:lnSpc>
                <a:spcPct val="100000"/>
              </a:lnSpc>
              <a:spcBef>
                <a:spcPts val="600"/>
              </a:spcBef>
              <a:buClr>
                <a:srgbClr val="5F5F5F"/>
              </a:buClr>
              <a:buSzPct val="75000"/>
              <a:buFont typeface="Arial"/>
              <a:buChar char="•"/>
              <a:tabLst>
                <a:tab pos="320040" algn="l"/>
              </a:tabLst>
            </a:pPr>
            <a:r>
              <a:rPr sz="1800" b="1" i="1" dirty="0">
                <a:latin typeface="Arial"/>
                <a:cs typeface="Arial"/>
              </a:rPr>
              <a:t>EEOC</a:t>
            </a:r>
            <a:r>
              <a:rPr sz="1800" b="1" i="1" spc="-10" dirty="0">
                <a:latin typeface="Arial"/>
                <a:cs typeface="Arial"/>
              </a:rPr>
              <a:t> </a:t>
            </a:r>
            <a:r>
              <a:rPr sz="1800" b="1" i="1" dirty="0">
                <a:latin typeface="Arial"/>
                <a:cs typeface="Arial"/>
              </a:rPr>
              <a:t>v.</a:t>
            </a:r>
            <a:r>
              <a:rPr sz="1800" b="1" i="1" spc="-10" dirty="0">
                <a:latin typeface="Arial"/>
                <a:cs typeface="Arial"/>
              </a:rPr>
              <a:t> Je</a:t>
            </a:r>
            <a:r>
              <a:rPr sz="1800" b="1" i="1" dirty="0">
                <a:latin typeface="Arial"/>
                <a:cs typeface="Arial"/>
              </a:rPr>
              <a:t>we</a:t>
            </a:r>
            <a:r>
              <a:rPr sz="1800" b="1" i="1" spc="-5" dirty="0">
                <a:latin typeface="Arial"/>
                <a:cs typeface="Arial"/>
              </a:rPr>
              <a:t>l-</a:t>
            </a:r>
            <a:r>
              <a:rPr sz="1800" b="1" i="1" dirty="0">
                <a:latin typeface="Arial"/>
                <a:cs typeface="Arial"/>
              </a:rPr>
              <a:t>Os</a:t>
            </a:r>
            <a:r>
              <a:rPr sz="1800" b="1" i="1" spc="-15" dirty="0">
                <a:latin typeface="Arial"/>
                <a:cs typeface="Arial"/>
              </a:rPr>
              <a:t>c</a:t>
            </a:r>
            <a:r>
              <a:rPr sz="1800" b="1" i="1" dirty="0">
                <a:latin typeface="Arial"/>
                <a:cs typeface="Arial"/>
              </a:rPr>
              <a:t>o</a:t>
            </a:r>
            <a:endParaRPr sz="1800" dirty="0">
              <a:latin typeface="Arial"/>
              <a:cs typeface="Arial"/>
            </a:endParaRPr>
          </a:p>
          <a:p>
            <a:pPr marL="320040">
              <a:lnSpc>
                <a:spcPct val="100000"/>
              </a:lnSpc>
              <a:spcBef>
                <a:spcPts val="5"/>
              </a:spcBef>
            </a:pPr>
            <a:r>
              <a:rPr sz="1700" i="1" dirty="0">
                <a:latin typeface="Arial"/>
                <a:cs typeface="Arial"/>
              </a:rPr>
              <a:t>($482K</a:t>
            </a:r>
            <a:r>
              <a:rPr sz="1700" i="1" spc="5" dirty="0">
                <a:latin typeface="Arial"/>
                <a:cs typeface="Arial"/>
              </a:rPr>
              <a:t> </a:t>
            </a:r>
            <a:r>
              <a:rPr sz="1700" i="1" dirty="0">
                <a:latin typeface="Arial"/>
                <a:cs typeface="Arial"/>
              </a:rPr>
              <a:t>se</a:t>
            </a:r>
            <a:r>
              <a:rPr sz="1700" i="1" spc="-10" dirty="0">
                <a:latin typeface="Arial"/>
                <a:cs typeface="Arial"/>
              </a:rPr>
              <a:t>tt</a:t>
            </a:r>
            <a:r>
              <a:rPr sz="1700" i="1" dirty="0">
                <a:latin typeface="Arial"/>
                <a:cs typeface="Arial"/>
              </a:rPr>
              <a:t>lement</a:t>
            </a:r>
            <a:r>
              <a:rPr sz="1700" i="1" spc="10" dirty="0">
                <a:latin typeface="Arial"/>
                <a:cs typeface="Arial"/>
              </a:rPr>
              <a:t> </a:t>
            </a:r>
            <a:r>
              <a:rPr sz="1700" i="1" dirty="0">
                <a:latin typeface="Arial"/>
                <a:cs typeface="Arial"/>
              </a:rPr>
              <a:t>of consent</a:t>
            </a:r>
            <a:r>
              <a:rPr sz="1700" i="1" spc="10" dirty="0">
                <a:latin typeface="Arial"/>
                <a:cs typeface="Arial"/>
              </a:rPr>
              <a:t> </a:t>
            </a:r>
            <a:r>
              <a:rPr sz="1700" i="1" dirty="0">
                <a:latin typeface="Arial"/>
                <a:cs typeface="Arial"/>
              </a:rPr>
              <a:t>decree)</a:t>
            </a:r>
            <a:endParaRPr sz="1700" dirty="0">
              <a:latin typeface="Arial"/>
              <a:cs typeface="Arial"/>
            </a:endParaRPr>
          </a:p>
          <a:p>
            <a:pPr marL="320040" marR="434340" indent="-182880">
              <a:lnSpc>
                <a:spcPct val="100000"/>
              </a:lnSpc>
              <a:spcBef>
                <a:spcPts val="595"/>
              </a:spcBef>
              <a:buClr>
                <a:srgbClr val="5F5F5F"/>
              </a:buClr>
              <a:buSzPct val="75000"/>
              <a:buFont typeface="Arial"/>
              <a:buChar char="•"/>
              <a:tabLst>
                <a:tab pos="320040" algn="l"/>
              </a:tabLst>
            </a:pPr>
            <a:r>
              <a:rPr sz="1800" b="1" i="1" dirty="0">
                <a:latin typeface="Arial"/>
                <a:cs typeface="Arial"/>
              </a:rPr>
              <a:t>EEOC v.</a:t>
            </a:r>
            <a:r>
              <a:rPr sz="1800" b="1" i="1" spc="-10" dirty="0">
                <a:latin typeface="Arial"/>
                <a:cs typeface="Arial"/>
              </a:rPr>
              <a:t> </a:t>
            </a:r>
            <a:r>
              <a:rPr sz="1800" b="1" i="1" dirty="0">
                <a:latin typeface="Arial"/>
                <a:cs typeface="Arial"/>
              </a:rPr>
              <a:t>Chi</a:t>
            </a:r>
            <a:r>
              <a:rPr sz="1800" b="1" i="1" spc="5" dirty="0">
                <a:latin typeface="Arial"/>
                <a:cs typeface="Arial"/>
              </a:rPr>
              <a:t>l</a:t>
            </a:r>
            <a:r>
              <a:rPr sz="1800" b="1" i="1" dirty="0">
                <a:latin typeface="Arial"/>
                <a:cs typeface="Arial"/>
              </a:rPr>
              <a:t>dren’s</a:t>
            </a:r>
            <a:r>
              <a:rPr sz="1800" b="1" i="1" spc="-15" dirty="0">
                <a:latin typeface="Arial"/>
                <a:cs typeface="Arial"/>
              </a:rPr>
              <a:t> </a:t>
            </a:r>
            <a:r>
              <a:rPr sz="1800" b="1" i="1" dirty="0">
                <a:latin typeface="Arial"/>
                <a:cs typeface="Arial"/>
              </a:rPr>
              <a:t>Hospital</a:t>
            </a:r>
            <a:r>
              <a:rPr sz="1800" b="1" i="1" spc="5" dirty="0">
                <a:latin typeface="Arial"/>
                <a:cs typeface="Arial"/>
              </a:rPr>
              <a:t> </a:t>
            </a:r>
            <a:r>
              <a:rPr sz="1800" b="1" i="1" dirty="0">
                <a:latin typeface="Arial"/>
                <a:cs typeface="Arial"/>
              </a:rPr>
              <a:t>R</a:t>
            </a:r>
            <a:r>
              <a:rPr sz="1800" b="1" i="1" spc="-10" dirty="0">
                <a:latin typeface="Arial"/>
                <a:cs typeface="Arial"/>
              </a:rPr>
              <a:t>e</a:t>
            </a:r>
            <a:r>
              <a:rPr sz="1800" b="1" i="1" dirty="0">
                <a:latin typeface="Arial"/>
                <a:cs typeface="Arial"/>
              </a:rPr>
              <a:t>s</a:t>
            </a:r>
            <a:r>
              <a:rPr sz="1800" b="1" i="1" spc="-10" dirty="0">
                <a:latin typeface="Arial"/>
                <a:cs typeface="Arial"/>
              </a:rPr>
              <a:t>e</a:t>
            </a:r>
            <a:r>
              <a:rPr sz="1800" b="1" i="1" dirty="0">
                <a:latin typeface="Arial"/>
                <a:cs typeface="Arial"/>
              </a:rPr>
              <a:t>a</a:t>
            </a:r>
            <a:r>
              <a:rPr sz="1800" b="1" i="1" spc="-10" dirty="0">
                <a:latin typeface="Arial"/>
                <a:cs typeface="Arial"/>
              </a:rPr>
              <a:t>r</a:t>
            </a:r>
            <a:r>
              <a:rPr sz="1800" b="1" i="1" dirty="0">
                <a:latin typeface="Arial"/>
                <a:cs typeface="Arial"/>
              </a:rPr>
              <a:t>ch</a:t>
            </a:r>
            <a:r>
              <a:rPr sz="1800" b="1" i="1" spc="25" dirty="0">
                <a:latin typeface="Arial"/>
                <a:cs typeface="Arial"/>
              </a:rPr>
              <a:t> </a:t>
            </a:r>
            <a:r>
              <a:rPr sz="1800" b="1" i="1" dirty="0">
                <a:latin typeface="Arial"/>
                <a:cs typeface="Arial"/>
              </a:rPr>
              <a:t>C</a:t>
            </a:r>
            <a:r>
              <a:rPr sz="1800" b="1" i="1" spc="-10" dirty="0">
                <a:latin typeface="Arial"/>
                <a:cs typeface="Arial"/>
              </a:rPr>
              <a:t>e</a:t>
            </a:r>
            <a:r>
              <a:rPr sz="1800" b="1" i="1" dirty="0">
                <a:latin typeface="Arial"/>
                <a:cs typeface="Arial"/>
              </a:rPr>
              <a:t>nter</a:t>
            </a:r>
            <a:endParaRPr sz="1800" dirty="0">
              <a:latin typeface="Arial"/>
              <a:cs typeface="Arial"/>
            </a:endParaRPr>
          </a:p>
          <a:p>
            <a:pPr marL="320040" indent="-182880">
              <a:lnSpc>
                <a:spcPct val="100000"/>
              </a:lnSpc>
              <a:spcBef>
                <a:spcPts val="600"/>
              </a:spcBef>
              <a:buClr>
                <a:srgbClr val="5F5F5F"/>
              </a:buClr>
              <a:buSzPct val="75000"/>
              <a:buFont typeface="Arial"/>
              <a:buChar char="•"/>
              <a:tabLst>
                <a:tab pos="320040" algn="l"/>
              </a:tabLst>
            </a:pPr>
            <a:r>
              <a:rPr sz="1800" b="1" i="1" dirty="0">
                <a:latin typeface="Arial"/>
                <a:cs typeface="Arial"/>
              </a:rPr>
              <a:t>EEOC</a:t>
            </a:r>
            <a:r>
              <a:rPr sz="1800" b="1" i="1" spc="-10" dirty="0">
                <a:latin typeface="Arial"/>
                <a:cs typeface="Arial"/>
              </a:rPr>
              <a:t> </a:t>
            </a:r>
            <a:r>
              <a:rPr sz="1800" b="1" i="1" dirty="0">
                <a:latin typeface="Arial"/>
                <a:cs typeface="Arial"/>
              </a:rPr>
              <a:t>v.</a:t>
            </a:r>
            <a:r>
              <a:rPr sz="1800" b="1" i="1" spc="-10" dirty="0">
                <a:latin typeface="Arial"/>
                <a:cs typeface="Arial"/>
              </a:rPr>
              <a:t> </a:t>
            </a:r>
            <a:r>
              <a:rPr sz="1800" b="1" i="1" dirty="0">
                <a:latin typeface="Arial"/>
                <a:cs typeface="Arial"/>
              </a:rPr>
              <a:t>D</a:t>
            </a:r>
            <a:r>
              <a:rPr sz="1800" b="1" i="1" spc="-15" dirty="0">
                <a:latin typeface="Arial"/>
                <a:cs typeface="Arial"/>
              </a:rPr>
              <a:t>e</a:t>
            </a:r>
            <a:r>
              <a:rPr sz="1800" b="1" i="1" dirty="0">
                <a:latin typeface="Arial"/>
                <a:cs typeface="Arial"/>
              </a:rPr>
              <a:t>nn</a:t>
            </a:r>
            <a:r>
              <a:rPr sz="1800" b="1" i="1" spc="-10" dirty="0">
                <a:latin typeface="Arial"/>
                <a:cs typeface="Arial"/>
              </a:rPr>
              <a:t>y</a:t>
            </a:r>
            <a:r>
              <a:rPr sz="1800" b="1" i="1" dirty="0">
                <a:latin typeface="Arial"/>
                <a:cs typeface="Arial"/>
              </a:rPr>
              <a:t>’s</a:t>
            </a:r>
            <a:endParaRPr sz="1800" dirty="0">
              <a:latin typeface="Arial"/>
              <a:cs typeface="Arial"/>
            </a:endParaRPr>
          </a:p>
        </p:txBody>
      </p:sp>
      <p:sp>
        <p:nvSpPr>
          <p:cNvPr id="8" name="object 8"/>
          <p:cNvSpPr txBox="1"/>
          <p:nvPr/>
        </p:nvSpPr>
        <p:spPr>
          <a:xfrm>
            <a:off x="4648961" y="2501052"/>
            <a:ext cx="4191000" cy="3406061"/>
          </a:xfrm>
          <a:prstGeom prst="rect">
            <a:avLst/>
          </a:prstGeom>
          <a:solidFill>
            <a:schemeClr val="bg1"/>
          </a:solidFill>
        </p:spPr>
        <p:txBody>
          <a:bodyPr vert="horz" wrap="square" lIns="0" tIns="0" rIns="0" bIns="0" rtlCol="0">
            <a:spAutoFit/>
          </a:bodyPr>
          <a:lstStyle/>
          <a:p>
            <a:pPr marL="92075">
              <a:lnSpc>
                <a:spcPct val="100000"/>
              </a:lnSpc>
            </a:pPr>
            <a:r>
              <a:rPr sz="2800" spc="-5" dirty="0">
                <a:solidFill>
                  <a:srgbClr val="FF0000"/>
                </a:solidFill>
                <a:latin typeface="Arial"/>
                <a:cs typeface="Arial"/>
              </a:rPr>
              <a:t>“</a:t>
            </a:r>
            <a:r>
              <a:rPr sz="2800" spc="-20" dirty="0">
                <a:solidFill>
                  <a:srgbClr val="FF0000"/>
                </a:solidFill>
                <a:latin typeface="Arial"/>
                <a:cs typeface="Arial"/>
              </a:rPr>
              <a:t>1</a:t>
            </a:r>
            <a:r>
              <a:rPr sz="2800" spc="-15" dirty="0">
                <a:solidFill>
                  <a:srgbClr val="FF0000"/>
                </a:solidFill>
                <a:latin typeface="Arial"/>
                <a:cs typeface="Arial"/>
              </a:rPr>
              <a:t>0</a:t>
            </a:r>
            <a:r>
              <a:rPr sz="2800" spc="-25" dirty="0">
                <a:solidFill>
                  <a:srgbClr val="FF0000"/>
                </a:solidFill>
                <a:latin typeface="Arial"/>
                <a:cs typeface="Arial"/>
              </a:rPr>
              <a:t>0%</a:t>
            </a:r>
            <a:r>
              <a:rPr sz="2800" spc="15" dirty="0">
                <a:solidFill>
                  <a:srgbClr val="FF0000"/>
                </a:solidFill>
                <a:latin typeface="Arial"/>
                <a:cs typeface="Arial"/>
              </a:rPr>
              <a:t> </a:t>
            </a:r>
            <a:r>
              <a:rPr sz="2800" spc="-20" dirty="0">
                <a:solidFill>
                  <a:srgbClr val="FF0000"/>
                </a:solidFill>
                <a:latin typeface="Arial"/>
                <a:cs typeface="Arial"/>
              </a:rPr>
              <a:t>h</a:t>
            </a:r>
            <a:r>
              <a:rPr sz="2800" spc="-15" dirty="0">
                <a:solidFill>
                  <a:srgbClr val="FF0000"/>
                </a:solidFill>
                <a:latin typeface="Arial"/>
                <a:cs typeface="Arial"/>
              </a:rPr>
              <a:t>e</a:t>
            </a:r>
            <a:r>
              <a:rPr sz="2800" spc="-20" dirty="0">
                <a:solidFill>
                  <a:srgbClr val="FF0000"/>
                </a:solidFill>
                <a:latin typeface="Arial"/>
                <a:cs typeface="Arial"/>
              </a:rPr>
              <a:t>a</a:t>
            </a:r>
            <a:r>
              <a:rPr sz="2800" spc="-5" dirty="0">
                <a:solidFill>
                  <a:srgbClr val="FF0000"/>
                </a:solidFill>
                <a:latin typeface="Arial"/>
                <a:cs typeface="Arial"/>
              </a:rPr>
              <a:t>l</a:t>
            </a:r>
            <a:r>
              <a:rPr sz="2800" spc="-20" dirty="0">
                <a:solidFill>
                  <a:srgbClr val="FF0000"/>
                </a:solidFill>
                <a:latin typeface="Arial"/>
                <a:cs typeface="Arial"/>
              </a:rPr>
              <a:t>e</a:t>
            </a:r>
            <a:r>
              <a:rPr sz="2800" spc="-15" dirty="0">
                <a:solidFill>
                  <a:srgbClr val="FF0000"/>
                </a:solidFill>
                <a:latin typeface="Arial"/>
                <a:cs typeface="Arial"/>
              </a:rPr>
              <a:t>d</a:t>
            </a:r>
            <a:r>
              <a:rPr sz="2800" spc="-10" dirty="0">
                <a:solidFill>
                  <a:srgbClr val="FF0000"/>
                </a:solidFill>
                <a:latin typeface="Arial"/>
                <a:cs typeface="Arial"/>
              </a:rPr>
              <a:t>”</a:t>
            </a:r>
            <a:r>
              <a:rPr sz="2800" spc="-5" dirty="0">
                <a:solidFill>
                  <a:srgbClr val="FF0000"/>
                </a:solidFill>
                <a:latin typeface="Arial"/>
                <a:cs typeface="Arial"/>
              </a:rPr>
              <a:t> c</a:t>
            </a:r>
            <a:r>
              <a:rPr sz="2800" spc="-20" dirty="0">
                <a:solidFill>
                  <a:srgbClr val="FF0000"/>
                </a:solidFill>
                <a:latin typeface="Arial"/>
                <a:cs typeface="Arial"/>
              </a:rPr>
              <a:t>a</a:t>
            </a:r>
            <a:r>
              <a:rPr sz="2800" spc="-10" dirty="0">
                <a:solidFill>
                  <a:srgbClr val="FF0000"/>
                </a:solidFill>
                <a:latin typeface="Arial"/>
                <a:cs typeface="Arial"/>
              </a:rPr>
              <a:t>s</a:t>
            </a:r>
            <a:r>
              <a:rPr sz="2800" spc="-15" dirty="0">
                <a:solidFill>
                  <a:srgbClr val="FF0000"/>
                </a:solidFill>
                <a:latin typeface="Arial"/>
                <a:cs typeface="Arial"/>
              </a:rPr>
              <a:t>es</a:t>
            </a:r>
            <a:endParaRPr sz="2800" dirty="0">
              <a:solidFill>
                <a:srgbClr val="FF0000"/>
              </a:solidFill>
              <a:latin typeface="Arial"/>
              <a:cs typeface="Arial"/>
            </a:endParaRPr>
          </a:p>
          <a:p>
            <a:pPr marL="320675" indent="-228600">
              <a:lnSpc>
                <a:spcPct val="100000"/>
              </a:lnSpc>
              <a:spcBef>
                <a:spcPts val="1225"/>
              </a:spcBef>
              <a:buClr>
                <a:srgbClr val="5F5F5F"/>
              </a:buClr>
              <a:buFont typeface="Arial"/>
              <a:buChar char="•"/>
              <a:tabLst>
                <a:tab pos="321310" algn="l"/>
              </a:tabLst>
            </a:pPr>
            <a:r>
              <a:rPr sz="1800" b="1" i="1" dirty="0">
                <a:latin typeface="Arial"/>
                <a:cs typeface="Arial"/>
              </a:rPr>
              <a:t>EEOC v.</a:t>
            </a:r>
            <a:r>
              <a:rPr sz="1800" b="1" i="1" spc="-10" dirty="0">
                <a:latin typeface="Arial"/>
                <a:cs typeface="Arial"/>
              </a:rPr>
              <a:t> </a:t>
            </a:r>
            <a:r>
              <a:rPr sz="1800" b="1" i="1" dirty="0">
                <a:latin typeface="Arial"/>
                <a:cs typeface="Arial"/>
              </a:rPr>
              <a:t>Che</a:t>
            </a:r>
            <a:r>
              <a:rPr sz="1800" b="1" i="1" spc="-10" dirty="0">
                <a:latin typeface="Arial"/>
                <a:cs typeface="Arial"/>
              </a:rPr>
              <a:t>m</a:t>
            </a:r>
            <a:r>
              <a:rPr sz="1800" b="1" i="1" dirty="0">
                <a:latin typeface="Arial"/>
                <a:cs typeface="Arial"/>
              </a:rPr>
              <a:t>ic</a:t>
            </a:r>
            <a:r>
              <a:rPr sz="1800" b="1" i="1" spc="-10" dirty="0">
                <a:latin typeface="Arial"/>
                <a:cs typeface="Arial"/>
              </a:rPr>
              <a:t>a</a:t>
            </a:r>
            <a:r>
              <a:rPr sz="1800" b="1" i="1" dirty="0">
                <a:latin typeface="Arial"/>
                <a:cs typeface="Arial"/>
              </a:rPr>
              <a:t>l</a:t>
            </a:r>
            <a:r>
              <a:rPr sz="1800" b="1" i="1" spc="15" dirty="0">
                <a:latin typeface="Arial"/>
                <a:cs typeface="Arial"/>
              </a:rPr>
              <a:t> </a:t>
            </a:r>
            <a:r>
              <a:rPr sz="1800" b="1" i="1" dirty="0">
                <a:latin typeface="Arial"/>
                <a:cs typeface="Arial"/>
              </a:rPr>
              <a:t>Tran</a:t>
            </a:r>
            <a:r>
              <a:rPr sz="1800" b="1" i="1" spc="-10" dirty="0">
                <a:latin typeface="Arial"/>
                <a:cs typeface="Arial"/>
              </a:rPr>
              <a:t>s</a:t>
            </a:r>
            <a:r>
              <a:rPr sz="1800" b="1" i="1" dirty="0">
                <a:latin typeface="Arial"/>
                <a:cs typeface="Arial"/>
              </a:rPr>
              <a:t>p</a:t>
            </a:r>
            <a:r>
              <a:rPr sz="1800" b="1" i="1" spc="5" dirty="0">
                <a:latin typeface="Arial"/>
                <a:cs typeface="Arial"/>
              </a:rPr>
              <a:t>o</a:t>
            </a:r>
            <a:r>
              <a:rPr sz="1800" b="1" i="1" dirty="0">
                <a:latin typeface="Arial"/>
                <a:cs typeface="Arial"/>
              </a:rPr>
              <a:t>rt</a:t>
            </a:r>
            <a:r>
              <a:rPr sz="1800" b="1" i="1" spc="-10" dirty="0">
                <a:latin typeface="Arial"/>
                <a:cs typeface="Arial"/>
              </a:rPr>
              <a:t>a</a:t>
            </a:r>
            <a:r>
              <a:rPr sz="1800" b="1" i="1" dirty="0">
                <a:latin typeface="Arial"/>
                <a:cs typeface="Arial"/>
              </a:rPr>
              <a:t>ti</a:t>
            </a:r>
            <a:r>
              <a:rPr sz="1800" b="1" i="1" spc="5" dirty="0">
                <a:latin typeface="Arial"/>
                <a:cs typeface="Arial"/>
              </a:rPr>
              <a:t>o</a:t>
            </a:r>
            <a:r>
              <a:rPr sz="1800" b="1" i="1" dirty="0">
                <a:latin typeface="Arial"/>
                <a:cs typeface="Arial"/>
              </a:rPr>
              <a:t>n</a:t>
            </a:r>
            <a:endParaRPr sz="1800" dirty="0">
              <a:latin typeface="Arial"/>
              <a:cs typeface="Arial"/>
            </a:endParaRPr>
          </a:p>
          <a:p>
            <a:pPr marL="320675" indent="-228600">
              <a:lnSpc>
                <a:spcPct val="100000"/>
              </a:lnSpc>
              <a:spcBef>
                <a:spcPts val="600"/>
              </a:spcBef>
              <a:buClr>
                <a:srgbClr val="5F5F5F"/>
              </a:buClr>
              <a:buFont typeface="Arial"/>
              <a:buChar char="•"/>
              <a:tabLst>
                <a:tab pos="321310" algn="l"/>
              </a:tabLst>
            </a:pPr>
            <a:r>
              <a:rPr sz="1800" b="1" i="1" dirty="0">
                <a:latin typeface="Arial"/>
                <a:cs typeface="Arial"/>
              </a:rPr>
              <a:t>EEOC</a:t>
            </a:r>
            <a:r>
              <a:rPr sz="1800" b="1" i="1" spc="-10" dirty="0">
                <a:latin typeface="Arial"/>
                <a:cs typeface="Arial"/>
              </a:rPr>
              <a:t> </a:t>
            </a:r>
            <a:r>
              <a:rPr sz="1800" b="1" i="1" dirty="0">
                <a:latin typeface="Arial"/>
                <a:cs typeface="Arial"/>
              </a:rPr>
              <a:t>v.</a:t>
            </a:r>
            <a:r>
              <a:rPr sz="1800" b="1" i="1" spc="-10" dirty="0">
                <a:latin typeface="Arial"/>
                <a:cs typeface="Arial"/>
              </a:rPr>
              <a:t> </a:t>
            </a:r>
            <a:r>
              <a:rPr sz="1800" b="1" i="1" dirty="0">
                <a:latin typeface="Arial"/>
                <a:cs typeface="Arial"/>
              </a:rPr>
              <a:t>B</a:t>
            </a:r>
            <a:r>
              <a:rPr sz="1800" b="1" i="1" spc="-15" dirty="0">
                <a:latin typeface="Arial"/>
                <a:cs typeface="Arial"/>
              </a:rPr>
              <a:t>r</a:t>
            </a:r>
            <a:r>
              <a:rPr sz="1800" b="1" i="1" dirty="0">
                <a:latin typeface="Arial"/>
                <a:cs typeface="Arial"/>
              </a:rPr>
              <a:t>oo</a:t>
            </a:r>
            <a:r>
              <a:rPr sz="1800" b="1" i="1" spc="-10" dirty="0">
                <a:latin typeface="Arial"/>
                <a:cs typeface="Arial"/>
              </a:rPr>
              <a:t>k</a:t>
            </a:r>
            <a:r>
              <a:rPr sz="1800" b="1" i="1" dirty="0">
                <a:latin typeface="Arial"/>
                <a:cs typeface="Arial"/>
              </a:rPr>
              <a:t>dale</a:t>
            </a:r>
            <a:r>
              <a:rPr sz="1800" b="1" i="1" spc="-10" dirty="0">
                <a:latin typeface="Arial"/>
                <a:cs typeface="Arial"/>
              </a:rPr>
              <a:t> </a:t>
            </a:r>
            <a:r>
              <a:rPr sz="1800" b="1" i="1" dirty="0">
                <a:latin typeface="Arial"/>
                <a:cs typeface="Arial"/>
              </a:rPr>
              <a:t>Senior L</a:t>
            </a:r>
            <a:r>
              <a:rPr sz="1800" b="1" i="1" spc="5" dirty="0">
                <a:latin typeface="Arial"/>
                <a:cs typeface="Arial"/>
              </a:rPr>
              <a:t>i</a:t>
            </a:r>
            <a:r>
              <a:rPr sz="1800" b="1" i="1" spc="-10" dirty="0">
                <a:latin typeface="Arial"/>
                <a:cs typeface="Arial"/>
              </a:rPr>
              <a:t>v</a:t>
            </a:r>
            <a:r>
              <a:rPr sz="1800" b="1" i="1" dirty="0">
                <a:latin typeface="Arial"/>
                <a:cs typeface="Arial"/>
              </a:rPr>
              <a:t>ing</a:t>
            </a:r>
            <a:endParaRPr sz="1800" dirty="0">
              <a:latin typeface="Arial"/>
              <a:cs typeface="Arial"/>
            </a:endParaRPr>
          </a:p>
          <a:p>
            <a:pPr marL="320675" indent="-228600">
              <a:lnSpc>
                <a:spcPct val="100000"/>
              </a:lnSpc>
              <a:spcBef>
                <a:spcPts val="600"/>
              </a:spcBef>
              <a:buClr>
                <a:srgbClr val="5F5F5F"/>
              </a:buClr>
              <a:buFont typeface="Arial"/>
              <a:buChar char="•"/>
              <a:tabLst>
                <a:tab pos="321310" algn="l"/>
              </a:tabLst>
            </a:pPr>
            <a:r>
              <a:rPr sz="1800" b="1" i="1" dirty="0">
                <a:latin typeface="Arial"/>
                <a:cs typeface="Arial"/>
              </a:rPr>
              <a:t>EEOC v.</a:t>
            </a:r>
            <a:r>
              <a:rPr sz="1800" b="1" i="1" spc="-10" dirty="0">
                <a:latin typeface="Arial"/>
                <a:cs typeface="Arial"/>
              </a:rPr>
              <a:t> </a:t>
            </a:r>
            <a:r>
              <a:rPr sz="1800" b="1" i="1" dirty="0">
                <a:latin typeface="Arial"/>
                <a:cs typeface="Arial"/>
              </a:rPr>
              <a:t>N</a:t>
            </a:r>
            <a:r>
              <a:rPr sz="1800" b="1" i="1" spc="-10" dirty="0">
                <a:latin typeface="Arial"/>
                <a:cs typeface="Arial"/>
              </a:rPr>
              <a:t>e</a:t>
            </a:r>
            <a:r>
              <a:rPr sz="1800" b="1" i="1" dirty="0">
                <a:latin typeface="Arial"/>
                <a:cs typeface="Arial"/>
              </a:rPr>
              <a:t>en</a:t>
            </a:r>
            <a:r>
              <a:rPr sz="1800" b="1" i="1" spc="-10" dirty="0">
                <a:latin typeface="Arial"/>
                <a:cs typeface="Arial"/>
              </a:rPr>
              <a:t>a</a:t>
            </a:r>
            <a:r>
              <a:rPr sz="1800" b="1" i="1" dirty="0">
                <a:latin typeface="Arial"/>
                <a:cs typeface="Arial"/>
              </a:rPr>
              <a:t>h</a:t>
            </a:r>
            <a:r>
              <a:rPr sz="1800" b="1" i="1" spc="15" dirty="0">
                <a:latin typeface="Arial"/>
                <a:cs typeface="Arial"/>
              </a:rPr>
              <a:t> </a:t>
            </a:r>
            <a:r>
              <a:rPr sz="1800" b="1" i="1" dirty="0">
                <a:latin typeface="Arial"/>
                <a:cs typeface="Arial"/>
              </a:rPr>
              <a:t>P</a:t>
            </a:r>
            <a:r>
              <a:rPr sz="1800" b="1" i="1" spc="-10" dirty="0">
                <a:latin typeface="Arial"/>
                <a:cs typeface="Arial"/>
              </a:rPr>
              <a:t>a</a:t>
            </a:r>
            <a:r>
              <a:rPr sz="1800" b="1" i="1" dirty="0">
                <a:latin typeface="Arial"/>
                <a:cs typeface="Arial"/>
              </a:rPr>
              <a:t>per</a:t>
            </a:r>
            <a:endParaRPr sz="1800" dirty="0">
              <a:latin typeface="Arial"/>
              <a:cs typeface="Arial"/>
            </a:endParaRPr>
          </a:p>
          <a:p>
            <a:pPr marL="320675" indent="-228600">
              <a:lnSpc>
                <a:spcPct val="100000"/>
              </a:lnSpc>
              <a:spcBef>
                <a:spcPts val="600"/>
              </a:spcBef>
              <a:buClr>
                <a:srgbClr val="5F5F5F"/>
              </a:buClr>
              <a:buFont typeface="Arial"/>
              <a:buChar char="•"/>
              <a:tabLst>
                <a:tab pos="321310" algn="l"/>
              </a:tabLst>
            </a:pPr>
            <a:r>
              <a:rPr sz="1800" b="1" i="1" dirty="0">
                <a:latin typeface="Arial"/>
                <a:cs typeface="Arial"/>
              </a:rPr>
              <a:t>EEOC v.</a:t>
            </a:r>
            <a:r>
              <a:rPr sz="1800" b="1" i="1" spc="-10" dirty="0">
                <a:latin typeface="Arial"/>
                <a:cs typeface="Arial"/>
              </a:rPr>
              <a:t> </a:t>
            </a:r>
            <a:r>
              <a:rPr sz="1800" b="1" i="1" dirty="0">
                <a:latin typeface="Arial"/>
                <a:cs typeface="Arial"/>
              </a:rPr>
              <a:t>Interstate D</a:t>
            </a:r>
            <a:r>
              <a:rPr sz="1800" b="1" i="1" spc="-10" dirty="0">
                <a:latin typeface="Arial"/>
                <a:cs typeface="Arial"/>
              </a:rPr>
              <a:t>i</a:t>
            </a:r>
            <a:r>
              <a:rPr sz="1800" b="1" i="1" dirty="0">
                <a:latin typeface="Arial"/>
                <a:cs typeface="Arial"/>
              </a:rPr>
              <a:t>strib</a:t>
            </a:r>
            <a:r>
              <a:rPr sz="1800" b="1" i="1" spc="-10" dirty="0">
                <a:latin typeface="Arial"/>
                <a:cs typeface="Arial"/>
              </a:rPr>
              <a:t>u</a:t>
            </a:r>
            <a:r>
              <a:rPr sz="1800" b="1" i="1" dirty="0">
                <a:latin typeface="Arial"/>
                <a:cs typeface="Arial"/>
              </a:rPr>
              <a:t>tor</a:t>
            </a:r>
            <a:r>
              <a:rPr sz="1800" b="1" i="1" spc="10" dirty="0">
                <a:latin typeface="Arial"/>
                <a:cs typeface="Arial"/>
              </a:rPr>
              <a:t> </a:t>
            </a:r>
            <a:r>
              <a:rPr sz="1800" b="1" i="1" dirty="0">
                <a:latin typeface="Arial"/>
                <a:cs typeface="Arial"/>
              </a:rPr>
              <a:t>C</a:t>
            </a:r>
            <a:r>
              <a:rPr sz="1800" b="1" i="1" spc="-10" dirty="0">
                <a:latin typeface="Arial"/>
                <a:cs typeface="Arial"/>
              </a:rPr>
              <a:t>o</a:t>
            </a:r>
            <a:r>
              <a:rPr sz="1800" b="1" i="1" dirty="0">
                <a:latin typeface="Arial"/>
                <a:cs typeface="Arial"/>
              </a:rPr>
              <a:t>.</a:t>
            </a:r>
            <a:endParaRPr sz="1800" b="1" dirty="0">
              <a:latin typeface="Arial"/>
              <a:cs typeface="Arial"/>
            </a:endParaRPr>
          </a:p>
          <a:p>
            <a:pPr marL="320675" marR="497840" indent="-228600">
              <a:lnSpc>
                <a:spcPct val="100000"/>
              </a:lnSpc>
              <a:spcBef>
                <a:spcPts val="600"/>
              </a:spcBef>
              <a:buClr>
                <a:srgbClr val="5F5F5F"/>
              </a:buClr>
              <a:buFont typeface="Arial"/>
              <a:buChar char="•"/>
              <a:tabLst>
                <a:tab pos="321310" algn="l"/>
              </a:tabLst>
            </a:pPr>
            <a:r>
              <a:rPr sz="1800" b="1" i="1" dirty="0">
                <a:latin typeface="Arial"/>
                <a:cs typeface="Arial"/>
              </a:rPr>
              <a:t>EEOC v.</a:t>
            </a:r>
            <a:r>
              <a:rPr sz="1800" b="1" i="1" spc="-10" dirty="0">
                <a:latin typeface="Arial"/>
                <a:cs typeface="Arial"/>
              </a:rPr>
              <a:t> </a:t>
            </a:r>
            <a:r>
              <a:rPr sz="1800" b="1" i="1" dirty="0">
                <a:latin typeface="Arial"/>
                <a:cs typeface="Arial"/>
              </a:rPr>
              <a:t>U</a:t>
            </a:r>
            <a:r>
              <a:rPr sz="1800" b="1" i="1" spc="-10" dirty="0">
                <a:latin typeface="Arial"/>
                <a:cs typeface="Arial"/>
              </a:rPr>
              <a:t>n</a:t>
            </a:r>
            <a:r>
              <a:rPr sz="1800" b="1" i="1" dirty="0">
                <a:latin typeface="Arial"/>
                <a:cs typeface="Arial"/>
              </a:rPr>
              <a:t>ited</a:t>
            </a:r>
            <a:r>
              <a:rPr sz="1800" b="1" i="1" spc="5" dirty="0">
                <a:latin typeface="Arial"/>
                <a:cs typeface="Arial"/>
              </a:rPr>
              <a:t> </a:t>
            </a:r>
            <a:r>
              <a:rPr sz="1800" b="1" i="1" dirty="0">
                <a:latin typeface="Arial"/>
                <a:cs typeface="Arial"/>
              </a:rPr>
              <a:t>P</a:t>
            </a:r>
            <a:r>
              <a:rPr sz="1800" b="1" i="1" spc="-10" dirty="0">
                <a:latin typeface="Arial"/>
                <a:cs typeface="Arial"/>
              </a:rPr>
              <a:t>a</a:t>
            </a:r>
            <a:r>
              <a:rPr sz="1800" b="1" i="1" dirty="0">
                <a:latin typeface="Arial"/>
                <a:cs typeface="Arial"/>
              </a:rPr>
              <a:t>rcel</a:t>
            </a:r>
            <a:r>
              <a:rPr sz="1800" b="1" i="1" spc="5" dirty="0">
                <a:latin typeface="Arial"/>
                <a:cs typeface="Arial"/>
              </a:rPr>
              <a:t> </a:t>
            </a:r>
            <a:r>
              <a:rPr sz="1800" b="1" i="1" dirty="0">
                <a:latin typeface="Arial"/>
                <a:cs typeface="Arial"/>
              </a:rPr>
              <a:t>S</a:t>
            </a:r>
            <a:r>
              <a:rPr sz="1800" b="1" i="1" spc="-10" dirty="0">
                <a:latin typeface="Arial"/>
                <a:cs typeface="Arial"/>
              </a:rPr>
              <a:t>e</a:t>
            </a:r>
            <a:r>
              <a:rPr sz="1800" b="1" i="1" dirty="0">
                <a:latin typeface="Arial"/>
                <a:cs typeface="Arial"/>
              </a:rPr>
              <a:t>rvice</a:t>
            </a:r>
            <a:r>
              <a:rPr sz="1800" b="1" i="1" spc="-10" dirty="0">
                <a:latin typeface="Arial"/>
                <a:cs typeface="Arial"/>
              </a:rPr>
              <a:t> </a:t>
            </a:r>
            <a:r>
              <a:rPr sz="1800" b="1" i="1" dirty="0">
                <a:latin typeface="Arial"/>
                <a:cs typeface="Arial"/>
              </a:rPr>
              <a:t>U</a:t>
            </a:r>
            <a:r>
              <a:rPr sz="1800" b="1" i="1" spc="-10" dirty="0">
                <a:latin typeface="Arial"/>
                <a:cs typeface="Arial"/>
              </a:rPr>
              <a:t>P</a:t>
            </a:r>
            <a:r>
              <a:rPr sz="1800" b="1" i="1" dirty="0">
                <a:latin typeface="Arial"/>
                <a:cs typeface="Arial"/>
              </a:rPr>
              <a:t>S v. </a:t>
            </a:r>
            <a:r>
              <a:rPr sz="1800" b="1" i="1" spc="-10" dirty="0">
                <a:latin typeface="Arial"/>
                <a:cs typeface="Arial"/>
              </a:rPr>
              <a:t> </a:t>
            </a:r>
            <a:r>
              <a:rPr sz="1800" b="1" i="1" dirty="0">
                <a:latin typeface="Arial"/>
                <a:cs typeface="Arial"/>
              </a:rPr>
              <a:t>D</a:t>
            </a:r>
            <a:r>
              <a:rPr sz="1800" b="1" i="1" spc="-10" dirty="0">
                <a:latin typeface="Arial"/>
                <a:cs typeface="Arial"/>
              </a:rPr>
              <a:t>epa</a:t>
            </a:r>
            <a:r>
              <a:rPr sz="1800" b="1" i="1" dirty="0">
                <a:latin typeface="Arial"/>
                <a:cs typeface="Arial"/>
              </a:rPr>
              <a:t>rt</a:t>
            </a:r>
            <a:r>
              <a:rPr sz="1800" b="1" i="1" spc="-15" dirty="0">
                <a:latin typeface="Arial"/>
                <a:cs typeface="Arial"/>
              </a:rPr>
              <a:t>m</a:t>
            </a:r>
            <a:r>
              <a:rPr sz="1800" b="1" i="1" spc="-10" dirty="0">
                <a:latin typeface="Arial"/>
                <a:cs typeface="Arial"/>
              </a:rPr>
              <a:t>en</a:t>
            </a:r>
            <a:r>
              <a:rPr sz="1800" b="1" i="1" dirty="0">
                <a:latin typeface="Arial"/>
                <a:cs typeface="Arial"/>
              </a:rPr>
              <a:t>t</a:t>
            </a:r>
            <a:r>
              <a:rPr sz="1800" b="1" i="1" spc="25" dirty="0">
                <a:latin typeface="Arial"/>
                <a:cs typeface="Arial"/>
              </a:rPr>
              <a:t> </a:t>
            </a:r>
            <a:r>
              <a:rPr sz="1800" b="1" i="1" spc="-10" dirty="0">
                <a:latin typeface="Arial"/>
                <a:cs typeface="Arial"/>
              </a:rPr>
              <a:t>o</a:t>
            </a:r>
            <a:r>
              <a:rPr sz="1800" b="1" i="1" dirty="0">
                <a:latin typeface="Arial"/>
                <a:cs typeface="Arial"/>
              </a:rPr>
              <a:t>f Fa</a:t>
            </a:r>
            <a:r>
              <a:rPr sz="1800" b="1" i="1" spc="-10" dirty="0">
                <a:latin typeface="Arial"/>
                <a:cs typeface="Arial"/>
              </a:rPr>
              <a:t>i</a:t>
            </a:r>
            <a:r>
              <a:rPr sz="1800" b="1" i="1" dirty="0">
                <a:latin typeface="Arial"/>
                <a:cs typeface="Arial"/>
              </a:rPr>
              <a:t>r E</a:t>
            </a:r>
            <a:r>
              <a:rPr sz="1800" b="1" i="1" spc="-15" dirty="0">
                <a:latin typeface="Arial"/>
                <a:cs typeface="Arial"/>
              </a:rPr>
              <a:t>m</a:t>
            </a:r>
            <a:r>
              <a:rPr sz="1800" b="1" i="1" dirty="0">
                <a:latin typeface="Arial"/>
                <a:cs typeface="Arial"/>
              </a:rPr>
              <a:t>p</a:t>
            </a:r>
            <a:r>
              <a:rPr sz="1800" b="1" i="1" spc="-10" dirty="0">
                <a:latin typeface="Arial"/>
                <a:cs typeface="Arial"/>
              </a:rPr>
              <a:t>l</a:t>
            </a:r>
            <a:r>
              <a:rPr sz="1800" b="1" i="1" dirty="0">
                <a:latin typeface="Arial"/>
                <a:cs typeface="Arial"/>
              </a:rPr>
              <a:t>oy</a:t>
            </a:r>
            <a:r>
              <a:rPr sz="1800" b="1" i="1" spc="-20" dirty="0">
                <a:latin typeface="Arial"/>
                <a:cs typeface="Arial"/>
              </a:rPr>
              <a:t>m</a:t>
            </a:r>
            <a:r>
              <a:rPr sz="1800" b="1" i="1" dirty="0">
                <a:latin typeface="Arial"/>
                <a:cs typeface="Arial"/>
              </a:rPr>
              <a:t>e</a:t>
            </a:r>
            <a:r>
              <a:rPr sz="1800" b="1" i="1" spc="-10" dirty="0">
                <a:latin typeface="Arial"/>
                <a:cs typeface="Arial"/>
              </a:rPr>
              <a:t>n</a:t>
            </a:r>
            <a:r>
              <a:rPr sz="1800" b="1" i="1" dirty="0">
                <a:latin typeface="Arial"/>
                <a:cs typeface="Arial"/>
              </a:rPr>
              <a:t>t</a:t>
            </a:r>
            <a:r>
              <a:rPr sz="1800" b="1" i="1" spc="40" dirty="0">
                <a:latin typeface="Arial"/>
                <a:cs typeface="Arial"/>
              </a:rPr>
              <a:t> </a:t>
            </a:r>
            <a:r>
              <a:rPr sz="1800" b="1" i="1" dirty="0">
                <a:latin typeface="Arial"/>
                <a:cs typeface="Arial"/>
              </a:rPr>
              <a:t>&amp; H</a:t>
            </a:r>
            <a:r>
              <a:rPr sz="1800" b="1" i="1" spc="-10" dirty="0">
                <a:latin typeface="Arial"/>
                <a:cs typeface="Arial"/>
              </a:rPr>
              <a:t>o</a:t>
            </a:r>
            <a:r>
              <a:rPr sz="1800" b="1" i="1" dirty="0">
                <a:latin typeface="Arial"/>
                <a:cs typeface="Arial"/>
              </a:rPr>
              <a:t>us</a:t>
            </a:r>
            <a:r>
              <a:rPr sz="1800" b="1" i="1" spc="-10" dirty="0">
                <a:latin typeface="Arial"/>
                <a:cs typeface="Arial"/>
              </a:rPr>
              <a:t>i</a:t>
            </a:r>
            <a:r>
              <a:rPr sz="1800" b="1" i="1" dirty="0">
                <a:latin typeface="Arial"/>
                <a:cs typeface="Arial"/>
              </a:rPr>
              <a:t>ng</a:t>
            </a:r>
            <a:endParaRPr sz="1800" b="1" dirty="0">
              <a:latin typeface="Arial"/>
              <a:cs typeface="Arial"/>
            </a:endParaRPr>
          </a:p>
          <a:p>
            <a:pPr>
              <a:lnSpc>
                <a:spcPct val="100000"/>
              </a:lnSpc>
            </a:pPr>
            <a:endParaRPr sz="1800" dirty="0">
              <a:latin typeface="Times New Roman"/>
              <a:cs typeface="Times New Roman"/>
            </a:endParaRPr>
          </a:p>
          <a:p>
            <a:pPr>
              <a:lnSpc>
                <a:spcPct val="100000"/>
              </a:lnSpc>
              <a:spcBef>
                <a:spcPts val="50"/>
              </a:spcBef>
            </a:pPr>
            <a:endParaRPr sz="1850" dirty="0">
              <a:latin typeface="Times New Roman"/>
              <a:cs typeface="Times New Roman"/>
            </a:endParaRPr>
          </a:p>
        </p:txBody>
      </p:sp>
      <p:sp>
        <p:nvSpPr>
          <p:cNvPr id="9" name="object 9"/>
          <p:cNvSpPr txBox="1"/>
          <p:nvPr/>
        </p:nvSpPr>
        <p:spPr>
          <a:xfrm>
            <a:off x="671830" y="1593556"/>
            <a:ext cx="7647940" cy="615553"/>
          </a:xfrm>
          <a:prstGeom prst="rect">
            <a:avLst/>
          </a:prstGeom>
        </p:spPr>
        <p:txBody>
          <a:bodyPr vert="horz" wrap="square" lIns="0" tIns="0" rIns="0" bIns="0" rtlCol="0">
            <a:spAutoFit/>
          </a:bodyPr>
          <a:lstStyle/>
          <a:p>
            <a:pPr marL="12700">
              <a:lnSpc>
                <a:spcPct val="100000"/>
              </a:lnSpc>
            </a:pPr>
            <a:r>
              <a:rPr sz="2000" spc="-35" dirty="0">
                <a:latin typeface="Arial"/>
                <a:cs typeface="Arial"/>
              </a:rPr>
              <a:t>W</a:t>
            </a:r>
            <a:r>
              <a:rPr sz="2000" dirty="0">
                <a:latin typeface="Arial"/>
                <a:cs typeface="Arial"/>
              </a:rPr>
              <a:t>e’ve</a:t>
            </a:r>
            <a:r>
              <a:rPr sz="2000" spc="-20" dirty="0">
                <a:latin typeface="Arial"/>
                <a:cs typeface="Arial"/>
              </a:rPr>
              <a:t> </a:t>
            </a:r>
            <a:r>
              <a:rPr sz="2000" dirty="0">
                <a:latin typeface="Arial"/>
                <a:cs typeface="Arial"/>
              </a:rPr>
              <a:t>been</a:t>
            </a:r>
            <a:r>
              <a:rPr sz="2000" spc="-15" dirty="0">
                <a:latin typeface="Arial"/>
                <a:cs typeface="Arial"/>
              </a:rPr>
              <a:t> </a:t>
            </a:r>
            <a:r>
              <a:rPr sz="2000" dirty="0">
                <a:latin typeface="Arial"/>
                <a:cs typeface="Arial"/>
              </a:rPr>
              <a:t>talking</a:t>
            </a:r>
            <a:r>
              <a:rPr sz="2000" spc="-15" dirty="0">
                <a:latin typeface="Arial"/>
                <a:cs typeface="Arial"/>
              </a:rPr>
              <a:t> </a:t>
            </a:r>
            <a:r>
              <a:rPr sz="2000" dirty="0">
                <a:latin typeface="Arial"/>
                <a:cs typeface="Arial"/>
              </a:rPr>
              <a:t>abo</a:t>
            </a:r>
            <a:r>
              <a:rPr sz="2000" spc="5" dirty="0">
                <a:latin typeface="Arial"/>
                <a:cs typeface="Arial"/>
              </a:rPr>
              <a:t>u</a:t>
            </a:r>
            <a:r>
              <a:rPr sz="2000" dirty="0">
                <a:latin typeface="Arial"/>
                <a:cs typeface="Arial"/>
              </a:rPr>
              <a:t>t</a:t>
            </a:r>
            <a:r>
              <a:rPr sz="2000" spc="-25" dirty="0">
                <a:latin typeface="Arial"/>
                <a:cs typeface="Arial"/>
              </a:rPr>
              <a:t> </a:t>
            </a:r>
            <a:r>
              <a:rPr sz="2000" dirty="0">
                <a:latin typeface="Arial"/>
                <a:cs typeface="Arial"/>
              </a:rPr>
              <a:t>the</a:t>
            </a:r>
            <a:r>
              <a:rPr sz="2000" spc="-15" dirty="0">
                <a:latin typeface="Arial"/>
                <a:cs typeface="Arial"/>
              </a:rPr>
              <a:t> </a:t>
            </a:r>
            <a:r>
              <a:rPr sz="2000" i="1" dirty="0">
                <a:latin typeface="Arial"/>
                <a:cs typeface="Arial"/>
              </a:rPr>
              <a:t>Sears</a:t>
            </a:r>
            <a:r>
              <a:rPr sz="2000" i="1" spc="-20" dirty="0">
                <a:latin typeface="Arial"/>
                <a:cs typeface="Arial"/>
              </a:rPr>
              <a:t> </a:t>
            </a:r>
            <a:r>
              <a:rPr sz="2000" dirty="0">
                <a:latin typeface="Arial"/>
                <a:cs typeface="Arial"/>
              </a:rPr>
              <a:t>c</a:t>
            </a:r>
            <a:r>
              <a:rPr sz="2000" spc="5" dirty="0">
                <a:latin typeface="Arial"/>
                <a:cs typeface="Arial"/>
              </a:rPr>
              <a:t>a</a:t>
            </a:r>
            <a:r>
              <a:rPr sz="2000" dirty="0">
                <a:latin typeface="Arial"/>
                <a:cs typeface="Arial"/>
              </a:rPr>
              <a:t>se</a:t>
            </a:r>
            <a:r>
              <a:rPr sz="2000" spc="-25" dirty="0">
                <a:latin typeface="Arial"/>
                <a:cs typeface="Arial"/>
              </a:rPr>
              <a:t> </a:t>
            </a:r>
            <a:r>
              <a:rPr sz="2000" dirty="0">
                <a:latin typeface="Arial"/>
                <a:cs typeface="Arial"/>
              </a:rPr>
              <a:t>for</a:t>
            </a:r>
            <a:r>
              <a:rPr sz="2000" spc="-15" dirty="0">
                <a:latin typeface="Arial"/>
                <a:cs typeface="Arial"/>
              </a:rPr>
              <a:t> </a:t>
            </a:r>
            <a:r>
              <a:rPr sz="2000" dirty="0">
                <a:latin typeface="Arial"/>
                <a:cs typeface="Arial"/>
              </a:rPr>
              <a:t>year</a:t>
            </a:r>
            <a:r>
              <a:rPr sz="2000" spc="5" dirty="0">
                <a:latin typeface="Arial"/>
                <a:cs typeface="Arial"/>
              </a:rPr>
              <a:t>s</a:t>
            </a:r>
            <a:r>
              <a:rPr sz="2000" dirty="0">
                <a:latin typeface="Arial"/>
                <a:cs typeface="Arial"/>
              </a:rPr>
              <a:t>,</a:t>
            </a:r>
            <a:r>
              <a:rPr sz="2000" spc="-45" dirty="0">
                <a:latin typeface="Arial"/>
                <a:cs typeface="Arial"/>
              </a:rPr>
              <a:t> </a:t>
            </a:r>
            <a:r>
              <a:rPr sz="2000" dirty="0">
                <a:latin typeface="Arial"/>
                <a:cs typeface="Arial"/>
              </a:rPr>
              <a:t>but</a:t>
            </a:r>
            <a:r>
              <a:rPr sz="2000" spc="-5"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E</a:t>
            </a:r>
            <a:r>
              <a:rPr sz="2000" spc="-10" dirty="0">
                <a:latin typeface="Arial"/>
                <a:cs typeface="Arial"/>
              </a:rPr>
              <a:t>E</a:t>
            </a:r>
            <a:r>
              <a:rPr sz="2000" dirty="0">
                <a:latin typeface="Arial"/>
                <a:cs typeface="Arial"/>
              </a:rPr>
              <a:t>OC</a:t>
            </a:r>
            <a:r>
              <a:rPr sz="2000" spc="-15" dirty="0">
                <a:latin typeface="Arial"/>
                <a:cs typeface="Arial"/>
              </a:rPr>
              <a:t> </a:t>
            </a:r>
            <a:r>
              <a:rPr sz="2000" dirty="0">
                <a:latin typeface="Arial"/>
                <a:cs typeface="Arial"/>
              </a:rPr>
              <a:t>is</a:t>
            </a:r>
          </a:p>
          <a:p>
            <a:pPr marL="12700">
              <a:lnSpc>
                <a:spcPct val="100000"/>
              </a:lnSpc>
              <a:tabLst>
                <a:tab pos="1069340" algn="l"/>
              </a:tabLst>
            </a:pPr>
            <a:r>
              <a:rPr sz="2000" dirty="0">
                <a:latin typeface="Arial"/>
                <a:cs typeface="Arial"/>
              </a:rPr>
              <a:t>still</a:t>
            </a:r>
            <a:r>
              <a:rPr sz="2000" spc="-10" dirty="0">
                <a:latin typeface="Arial"/>
                <a:cs typeface="Arial"/>
              </a:rPr>
              <a:t> </a:t>
            </a:r>
            <a:r>
              <a:rPr sz="2000" dirty="0">
                <a:latin typeface="Arial"/>
                <a:cs typeface="Arial"/>
              </a:rPr>
              <a:t>at</a:t>
            </a:r>
            <a:r>
              <a:rPr sz="2000" spc="-15" dirty="0">
                <a:latin typeface="Arial"/>
                <a:cs typeface="Arial"/>
              </a:rPr>
              <a:t> </a:t>
            </a:r>
            <a:r>
              <a:rPr sz="2000" dirty="0">
                <a:latin typeface="Arial"/>
                <a:cs typeface="Arial"/>
              </a:rPr>
              <a:t>i</a:t>
            </a:r>
            <a:r>
              <a:rPr sz="2000" spc="-10" dirty="0">
                <a:latin typeface="Arial"/>
                <a:cs typeface="Arial"/>
              </a:rPr>
              <a:t>t</a:t>
            </a:r>
            <a:r>
              <a:rPr sz="2000" dirty="0">
                <a:latin typeface="Arial"/>
                <a:cs typeface="Arial"/>
              </a:rPr>
              <a:t>.	“</a:t>
            </a:r>
            <a:r>
              <a:rPr sz="2000" b="1" spc="-10" dirty="0">
                <a:latin typeface="Arial"/>
                <a:cs typeface="Arial"/>
              </a:rPr>
              <a:t>I</a:t>
            </a:r>
            <a:r>
              <a:rPr sz="2000" b="1" dirty="0">
                <a:latin typeface="Arial"/>
                <a:cs typeface="Arial"/>
              </a:rPr>
              <a:t>nf</a:t>
            </a:r>
            <a:r>
              <a:rPr sz="2000" b="1" spc="-10" dirty="0">
                <a:latin typeface="Arial"/>
                <a:cs typeface="Arial"/>
              </a:rPr>
              <a:t>l</a:t>
            </a:r>
            <a:r>
              <a:rPr sz="2000" b="1" dirty="0">
                <a:latin typeface="Arial"/>
                <a:cs typeface="Arial"/>
              </a:rPr>
              <a:t>e</a:t>
            </a:r>
            <a:r>
              <a:rPr sz="2000" b="1" spc="-10" dirty="0">
                <a:latin typeface="Arial"/>
                <a:cs typeface="Arial"/>
              </a:rPr>
              <a:t>x</a:t>
            </a:r>
            <a:r>
              <a:rPr sz="2000" b="1" dirty="0">
                <a:latin typeface="Arial"/>
                <a:cs typeface="Arial"/>
              </a:rPr>
              <a:t>ible</a:t>
            </a:r>
            <a:r>
              <a:rPr sz="2000" b="1" spc="-20" dirty="0">
                <a:latin typeface="Arial"/>
                <a:cs typeface="Arial"/>
              </a:rPr>
              <a:t> </a:t>
            </a:r>
            <a:r>
              <a:rPr sz="2000" b="1" dirty="0">
                <a:latin typeface="Arial"/>
                <a:cs typeface="Arial"/>
              </a:rPr>
              <a:t>lea</a:t>
            </a:r>
            <a:r>
              <a:rPr sz="2000" b="1" spc="-10" dirty="0">
                <a:latin typeface="Arial"/>
                <a:cs typeface="Arial"/>
              </a:rPr>
              <a:t>v</a:t>
            </a:r>
            <a:r>
              <a:rPr sz="2000" b="1" dirty="0">
                <a:latin typeface="Arial"/>
                <a:cs typeface="Arial"/>
              </a:rPr>
              <a:t>e”</a:t>
            </a:r>
            <a:r>
              <a:rPr sz="2000" b="1" spc="-15" dirty="0">
                <a:latin typeface="Arial"/>
                <a:cs typeface="Arial"/>
              </a:rPr>
              <a:t> </a:t>
            </a:r>
            <a:r>
              <a:rPr sz="2000" b="1" dirty="0">
                <a:latin typeface="Arial"/>
                <a:cs typeface="Arial"/>
              </a:rPr>
              <a:t>ca</a:t>
            </a:r>
            <a:r>
              <a:rPr sz="2000" b="1" spc="5" dirty="0">
                <a:latin typeface="Arial"/>
                <a:cs typeface="Arial"/>
              </a:rPr>
              <a:t>s</a:t>
            </a:r>
            <a:r>
              <a:rPr sz="2000" b="1" dirty="0">
                <a:latin typeface="Arial"/>
                <a:cs typeface="Arial"/>
              </a:rPr>
              <a:t>es</a:t>
            </a:r>
            <a:r>
              <a:rPr sz="2000" b="1" spc="-35" dirty="0">
                <a:latin typeface="Arial"/>
                <a:cs typeface="Arial"/>
              </a:rPr>
              <a:t> </a:t>
            </a:r>
            <a:r>
              <a:rPr sz="2000" b="1" dirty="0">
                <a:latin typeface="Arial"/>
                <a:cs typeface="Arial"/>
              </a:rPr>
              <a:t>still top</a:t>
            </a:r>
            <a:r>
              <a:rPr sz="2000" b="1" spc="-25" dirty="0">
                <a:latin typeface="Arial"/>
                <a:cs typeface="Arial"/>
              </a:rPr>
              <a:t> </a:t>
            </a:r>
            <a:r>
              <a:rPr sz="2000" b="1" dirty="0">
                <a:latin typeface="Arial"/>
                <a:cs typeface="Arial"/>
              </a:rPr>
              <a:t>of</a:t>
            </a:r>
            <a:r>
              <a:rPr sz="2000" b="1" spc="-25" dirty="0">
                <a:latin typeface="Arial"/>
                <a:cs typeface="Arial"/>
              </a:rPr>
              <a:t> </a:t>
            </a:r>
            <a:r>
              <a:rPr sz="2000" b="1" dirty="0">
                <a:latin typeface="Arial"/>
                <a:cs typeface="Arial"/>
              </a:rPr>
              <a:t>the</a:t>
            </a:r>
            <a:r>
              <a:rPr sz="2000" b="1" spc="-10" dirty="0">
                <a:latin typeface="Arial"/>
                <a:cs typeface="Arial"/>
              </a:rPr>
              <a:t>i</a:t>
            </a:r>
            <a:r>
              <a:rPr sz="2000" b="1" dirty="0">
                <a:latin typeface="Arial"/>
                <a:cs typeface="Arial"/>
              </a:rPr>
              <a:t>r</a:t>
            </a:r>
            <a:r>
              <a:rPr sz="2000" b="1" spc="-15" dirty="0">
                <a:latin typeface="Arial"/>
                <a:cs typeface="Arial"/>
              </a:rPr>
              <a:t> </a:t>
            </a:r>
            <a:r>
              <a:rPr sz="2000" b="1" dirty="0">
                <a:latin typeface="Arial"/>
                <a:cs typeface="Arial"/>
              </a:rPr>
              <a:t>agenda</a:t>
            </a:r>
            <a:r>
              <a:rPr sz="2000" dirty="0">
                <a:latin typeface="Arial"/>
                <a:cs typeface="Arial"/>
              </a:rPr>
              <a:t>.</a:t>
            </a:r>
          </a:p>
        </p:txBody>
      </p:sp>
    </p:spTree>
    <p:extLst>
      <p:ext uri="{BB962C8B-B14F-4D97-AF65-F5344CB8AC3E}">
        <p14:creationId xmlns:p14="http://schemas.microsoft.com/office/powerpoint/2010/main" val="3888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5"/>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altLang="en-US" dirty="0"/>
              <a:t>Leave Management: Three Step Model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3292475"/>
              </p:ext>
            </p:extLst>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31750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95613"/>
            <a:ext cx="8305800"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spAutoFit/>
          </a:bodyPr>
          <a:lstStyle/>
          <a:p>
            <a:pPr marL="12700"/>
            <a:r>
              <a:rPr lang="en-US" dirty="0"/>
              <a:t>Legal </a:t>
            </a:r>
            <a:r>
              <a:rPr dirty="0"/>
              <a:t>Cha</a:t>
            </a:r>
            <a:r>
              <a:rPr spc="5" dirty="0"/>
              <a:t>l</a:t>
            </a:r>
            <a:r>
              <a:rPr dirty="0"/>
              <a:t>len</a:t>
            </a:r>
            <a:r>
              <a:rPr spc="-20" dirty="0"/>
              <a:t>g</a:t>
            </a:r>
            <a:r>
              <a:rPr dirty="0"/>
              <a:t>es</a:t>
            </a:r>
          </a:p>
        </p:txBody>
      </p:sp>
      <p:sp>
        <p:nvSpPr>
          <p:cNvPr id="3" name="object 3"/>
          <p:cNvSpPr txBox="1"/>
          <p:nvPr/>
        </p:nvSpPr>
        <p:spPr>
          <a:xfrm>
            <a:off x="459740" y="1537104"/>
            <a:ext cx="8150860" cy="3644587"/>
          </a:xfrm>
          <a:prstGeom prst="rect">
            <a:avLst/>
          </a:prstGeom>
        </p:spPr>
        <p:txBody>
          <a:bodyPr vert="horz" wrap="square" lIns="0" tIns="0" rIns="0" bIns="0" rtlCol="0">
            <a:spAutoFit/>
          </a:bodyPr>
          <a:lstStyle/>
          <a:p>
            <a:pPr marL="12700">
              <a:lnSpc>
                <a:spcPts val="2280"/>
              </a:lnSpc>
            </a:pPr>
            <a:r>
              <a:rPr lang="en-US" sz="2000" b="1" dirty="0">
                <a:latin typeface="+mn-lt"/>
                <a:cs typeface="Arial"/>
              </a:rPr>
              <a:t>Over the past few years</a:t>
            </a:r>
            <a:r>
              <a:rPr sz="2000" b="1" dirty="0">
                <a:latin typeface="+mn-lt"/>
                <a:cs typeface="Arial"/>
              </a:rPr>
              <a:t>,</a:t>
            </a:r>
            <a:r>
              <a:rPr sz="2000" b="1" spc="-25" dirty="0">
                <a:latin typeface="+mn-lt"/>
                <a:cs typeface="Arial"/>
              </a:rPr>
              <a:t> </a:t>
            </a:r>
            <a:r>
              <a:rPr sz="2000" b="1" dirty="0">
                <a:latin typeface="+mn-lt"/>
                <a:cs typeface="Arial"/>
              </a:rPr>
              <a:t>a</a:t>
            </a:r>
            <a:r>
              <a:rPr sz="2000" b="1" spc="-20" dirty="0">
                <a:latin typeface="+mn-lt"/>
                <a:cs typeface="Arial"/>
              </a:rPr>
              <a:t> </a:t>
            </a:r>
            <a:r>
              <a:rPr sz="2000" b="1" dirty="0">
                <a:latin typeface="+mn-lt"/>
                <a:cs typeface="Arial"/>
              </a:rPr>
              <a:t>si</a:t>
            </a:r>
            <a:r>
              <a:rPr sz="2000" b="1" spc="-10" dirty="0">
                <a:latin typeface="+mn-lt"/>
                <a:cs typeface="Arial"/>
              </a:rPr>
              <a:t>g</a:t>
            </a:r>
            <a:r>
              <a:rPr sz="2000" b="1" dirty="0">
                <a:latin typeface="+mn-lt"/>
                <a:cs typeface="Arial"/>
              </a:rPr>
              <a:t>n</a:t>
            </a:r>
            <a:r>
              <a:rPr sz="2000" b="1" spc="-10" dirty="0">
                <a:latin typeface="+mn-lt"/>
                <a:cs typeface="Arial"/>
              </a:rPr>
              <a:t>i</a:t>
            </a:r>
            <a:r>
              <a:rPr sz="2000" b="1" dirty="0">
                <a:latin typeface="+mn-lt"/>
                <a:cs typeface="Arial"/>
              </a:rPr>
              <a:t>ficant</a:t>
            </a:r>
            <a:r>
              <a:rPr sz="2000" b="1" spc="-30" dirty="0">
                <a:latin typeface="+mn-lt"/>
                <a:cs typeface="Arial"/>
              </a:rPr>
              <a:t> </a:t>
            </a:r>
            <a:r>
              <a:rPr sz="2000" b="1" dirty="0">
                <a:latin typeface="+mn-lt"/>
                <a:cs typeface="Arial"/>
              </a:rPr>
              <a:t>r</a:t>
            </a:r>
            <a:r>
              <a:rPr sz="2000" b="1" spc="-10" dirty="0">
                <a:latin typeface="+mn-lt"/>
                <a:cs typeface="Arial"/>
              </a:rPr>
              <a:t>i</a:t>
            </a:r>
            <a:r>
              <a:rPr sz="2000" b="1" dirty="0">
                <a:latin typeface="+mn-lt"/>
                <a:cs typeface="Arial"/>
              </a:rPr>
              <a:t>se</a:t>
            </a:r>
            <a:r>
              <a:rPr sz="2000" b="1" spc="-30" dirty="0">
                <a:latin typeface="+mn-lt"/>
                <a:cs typeface="Arial"/>
              </a:rPr>
              <a:t> </a:t>
            </a:r>
            <a:r>
              <a:rPr sz="2000" b="1" dirty="0">
                <a:latin typeface="+mn-lt"/>
                <a:cs typeface="Arial"/>
              </a:rPr>
              <a:t>in</a:t>
            </a:r>
            <a:r>
              <a:rPr sz="2000" b="1" spc="-10" dirty="0">
                <a:latin typeface="+mn-lt"/>
                <a:cs typeface="Arial"/>
              </a:rPr>
              <a:t> </a:t>
            </a:r>
            <a:r>
              <a:rPr sz="2000" b="1" dirty="0">
                <a:latin typeface="+mn-lt"/>
                <a:cs typeface="Arial"/>
              </a:rPr>
              <a:t>cases</a:t>
            </a:r>
            <a:r>
              <a:rPr sz="2000" b="1" spc="-35" dirty="0">
                <a:latin typeface="+mn-lt"/>
                <a:cs typeface="Arial"/>
              </a:rPr>
              <a:t> </a:t>
            </a:r>
            <a:r>
              <a:rPr sz="2000" b="1" spc="30" dirty="0">
                <a:latin typeface="+mn-lt"/>
                <a:cs typeface="Arial"/>
              </a:rPr>
              <a:t>w</a:t>
            </a:r>
            <a:r>
              <a:rPr sz="2000" b="1" dirty="0">
                <a:latin typeface="+mn-lt"/>
                <a:cs typeface="Arial"/>
              </a:rPr>
              <a:t>h</a:t>
            </a:r>
            <a:r>
              <a:rPr sz="2000" b="1" spc="-15" dirty="0">
                <a:latin typeface="+mn-lt"/>
                <a:cs typeface="Arial"/>
              </a:rPr>
              <a:t>e</a:t>
            </a:r>
            <a:r>
              <a:rPr sz="2000" b="1" dirty="0">
                <a:latin typeface="+mn-lt"/>
                <a:cs typeface="Arial"/>
              </a:rPr>
              <a:t>re</a:t>
            </a:r>
            <a:r>
              <a:rPr sz="2000" b="1" spc="-55" dirty="0">
                <a:latin typeface="+mn-lt"/>
                <a:cs typeface="Arial"/>
              </a:rPr>
              <a:t> </a:t>
            </a:r>
            <a:r>
              <a:rPr sz="2000" b="1" dirty="0">
                <a:latin typeface="+mn-lt"/>
                <a:cs typeface="Arial"/>
              </a:rPr>
              <a:t>iss</a:t>
            </a:r>
            <a:r>
              <a:rPr sz="2000" b="1" spc="-10" dirty="0">
                <a:latin typeface="+mn-lt"/>
                <a:cs typeface="Arial"/>
              </a:rPr>
              <a:t>u</a:t>
            </a:r>
            <a:r>
              <a:rPr sz="2000" b="1" dirty="0">
                <a:latin typeface="+mn-lt"/>
                <a:cs typeface="Arial"/>
              </a:rPr>
              <a:t>es</a:t>
            </a:r>
            <a:r>
              <a:rPr sz="2000" b="1" spc="-15" dirty="0">
                <a:latin typeface="+mn-lt"/>
                <a:cs typeface="Arial"/>
              </a:rPr>
              <a:t> </a:t>
            </a:r>
            <a:r>
              <a:rPr sz="2000" b="1" dirty="0">
                <a:latin typeface="+mn-lt"/>
                <a:cs typeface="Arial"/>
              </a:rPr>
              <a:t>are</a:t>
            </a:r>
            <a:r>
              <a:rPr lang="en-US" sz="2000" b="1" dirty="0">
                <a:latin typeface="+mn-lt"/>
                <a:cs typeface="Arial"/>
              </a:rPr>
              <a:t> </a:t>
            </a:r>
            <a:r>
              <a:rPr sz="2000" b="1" dirty="0">
                <a:latin typeface="+mn-lt"/>
                <a:cs typeface="Arial"/>
              </a:rPr>
              <a:t>caused</a:t>
            </a:r>
            <a:r>
              <a:rPr sz="2000" b="1" spc="-20" dirty="0">
                <a:latin typeface="+mn-lt"/>
                <a:cs typeface="Arial"/>
              </a:rPr>
              <a:t> </a:t>
            </a:r>
            <a:r>
              <a:rPr sz="2000" b="1" dirty="0">
                <a:latin typeface="+mn-lt"/>
                <a:cs typeface="Arial"/>
              </a:rPr>
              <a:t>by</a:t>
            </a:r>
            <a:r>
              <a:rPr sz="2000" b="1" spc="-20" dirty="0">
                <a:latin typeface="+mn-lt"/>
                <a:cs typeface="Arial"/>
              </a:rPr>
              <a:t> </a:t>
            </a:r>
            <a:r>
              <a:rPr sz="2000" b="1" dirty="0">
                <a:latin typeface="+mn-lt"/>
                <a:cs typeface="Arial"/>
              </a:rPr>
              <a:t>o</a:t>
            </a:r>
            <a:r>
              <a:rPr sz="2000" b="1" spc="-25" dirty="0">
                <a:latin typeface="+mn-lt"/>
                <a:cs typeface="Arial"/>
              </a:rPr>
              <a:t>v</a:t>
            </a:r>
            <a:r>
              <a:rPr sz="2000" b="1" dirty="0">
                <a:latin typeface="+mn-lt"/>
                <a:cs typeface="Arial"/>
              </a:rPr>
              <a:t>erreliance</a:t>
            </a:r>
            <a:r>
              <a:rPr sz="2000" b="1" spc="-5" dirty="0">
                <a:latin typeface="+mn-lt"/>
                <a:cs typeface="Arial"/>
              </a:rPr>
              <a:t> </a:t>
            </a:r>
            <a:r>
              <a:rPr sz="2000" b="1" dirty="0">
                <a:latin typeface="+mn-lt"/>
                <a:cs typeface="Arial"/>
              </a:rPr>
              <a:t>on </a:t>
            </a:r>
            <a:r>
              <a:rPr sz="2000" b="1" spc="-10" dirty="0">
                <a:latin typeface="+mn-lt"/>
                <a:cs typeface="Arial"/>
              </a:rPr>
              <a:t>o</a:t>
            </a:r>
            <a:r>
              <a:rPr sz="2000" b="1" dirty="0">
                <a:latin typeface="+mn-lt"/>
                <a:cs typeface="Arial"/>
              </a:rPr>
              <a:t>r</a:t>
            </a:r>
            <a:r>
              <a:rPr sz="2000" b="1" spc="-15" dirty="0">
                <a:latin typeface="+mn-lt"/>
                <a:cs typeface="Arial"/>
              </a:rPr>
              <a:t> </a:t>
            </a:r>
            <a:r>
              <a:rPr sz="2000" b="1" dirty="0">
                <a:latin typeface="+mn-lt"/>
                <a:cs typeface="Arial"/>
              </a:rPr>
              <a:t>interf</a:t>
            </a:r>
            <a:r>
              <a:rPr sz="2000" b="1" spc="5" dirty="0">
                <a:latin typeface="+mn-lt"/>
                <a:cs typeface="Arial"/>
              </a:rPr>
              <a:t>e</a:t>
            </a:r>
            <a:r>
              <a:rPr sz="2000" b="1" dirty="0">
                <a:latin typeface="+mn-lt"/>
                <a:cs typeface="Arial"/>
              </a:rPr>
              <a:t>ren</a:t>
            </a:r>
            <a:r>
              <a:rPr sz="2000" b="1" spc="-10" dirty="0">
                <a:latin typeface="+mn-lt"/>
                <a:cs typeface="Arial"/>
              </a:rPr>
              <a:t>c</a:t>
            </a:r>
            <a:r>
              <a:rPr sz="2000" b="1" dirty="0">
                <a:latin typeface="+mn-lt"/>
                <a:cs typeface="Arial"/>
              </a:rPr>
              <a:t>e</a:t>
            </a:r>
            <a:r>
              <a:rPr sz="2000" b="1" spc="-40" dirty="0">
                <a:latin typeface="+mn-lt"/>
                <a:cs typeface="Arial"/>
              </a:rPr>
              <a:t> </a:t>
            </a:r>
            <a:r>
              <a:rPr sz="2000" b="1" dirty="0">
                <a:latin typeface="+mn-lt"/>
                <a:cs typeface="Arial"/>
              </a:rPr>
              <a:t>by</a:t>
            </a:r>
            <a:r>
              <a:rPr sz="2000" b="1" spc="-5" dirty="0">
                <a:latin typeface="+mn-lt"/>
                <a:cs typeface="Arial"/>
              </a:rPr>
              <a:t> </a:t>
            </a:r>
            <a:r>
              <a:rPr sz="2000" b="1" dirty="0">
                <a:latin typeface="+mn-lt"/>
                <a:cs typeface="Arial"/>
              </a:rPr>
              <a:t>managers</a:t>
            </a:r>
            <a:r>
              <a:rPr sz="2000" b="1" spc="-30" dirty="0">
                <a:latin typeface="+mn-lt"/>
                <a:cs typeface="Arial"/>
              </a:rPr>
              <a:t> </a:t>
            </a:r>
            <a:r>
              <a:rPr sz="2000" b="1" dirty="0">
                <a:latin typeface="+mn-lt"/>
                <a:cs typeface="Arial"/>
              </a:rPr>
              <a:t>or</a:t>
            </a:r>
            <a:r>
              <a:rPr sz="2000" b="1" spc="-20" dirty="0">
                <a:latin typeface="+mn-lt"/>
                <a:cs typeface="Arial"/>
              </a:rPr>
              <a:t> </a:t>
            </a:r>
            <a:r>
              <a:rPr sz="2000" b="1" dirty="0">
                <a:latin typeface="+mn-lt"/>
                <a:cs typeface="Arial"/>
              </a:rPr>
              <a:t>HR</a:t>
            </a:r>
            <a:endParaRPr sz="2000" dirty="0">
              <a:latin typeface="+mn-lt"/>
              <a:cs typeface="Arial"/>
            </a:endParaRPr>
          </a:p>
          <a:p>
            <a:pPr>
              <a:lnSpc>
                <a:spcPct val="100000"/>
              </a:lnSpc>
              <a:spcBef>
                <a:spcPts val="32"/>
              </a:spcBef>
            </a:pPr>
            <a:endParaRPr sz="1850" dirty="0">
              <a:latin typeface="+mn-lt"/>
              <a:cs typeface="Times New Roman"/>
            </a:endParaRPr>
          </a:p>
          <a:p>
            <a:pPr marL="12700">
              <a:lnSpc>
                <a:spcPct val="100000"/>
              </a:lnSpc>
            </a:pPr>
            <a:r>
              <a:rPr sz="2000" b="1" dirty="0">
                <a:latin typeface="+mn-lt"/>
                <a:cs typeface="Arial"/>
              </a:rPr>
              <a:t>S</a:t>
            </a:r>
            <a:r>
              <a:rPr sz="2000" b="1" spc="-10" dirty="0">
                <a:latin typeface="+mn-lt"/>
                <a:cs typeface="Arial"/>
              </a:rPr>
              <a:t>i</a:t>
            </a:r>
            <a:r>
              <a:rPr sz="2000" b="1" dirty="0">
                <a:latin typeface="+mn-lt"/>
                <a:cs typeface="Arial"/>
              </a:rPr>
              <a:t>tua</a:t>
            </a:r>
            <a:r>
              <a:rPr sz="2000" b="1" spc="5" dirty="0">
                <a:latin typeface="+mn-lt"/>
                <a:cs typeface="Arial"/>
              </a:rPr>
              <a:t>t</a:t>
            </a:r>
            <a:r>
              <a:rPr sz="2000" b="1" dirty="0">
                <a:latin typeface="+mn-lt"/>
                <a:cs typeface="Arial"/>
              </a:rPr>
              <a:t>ions</a:t>
            </a:r>
            <a:r>
              <a:rPr sz="2000" b="1" spc="-35" dirty="0">
                <a:latin typeface="+mn-lt"/>
                <a:cs typeface="Arial"/>
              </a:rPr>
              <a:t> </a:t>
            </a:r>
            <a:r>
              <a:rPr sz="2000" b="1" spc="20" dirty="0">
                <a:latin typeface="+mn-lt"/>
                <a:cs typeface="Arial"/>
              </a:rPr>
              <a:t>w</a:t>
            </a:r>
            <a:r>
              <a:rPr sz="2000" b="1" dirty="0">
                <a:latin typeface="+mn-lt"/>
                <a:cs typeface="Arial"/>
              </a:rPr>
              <a:t>here</a:t>
            </a:r>
            <a:r>
              <a:rPr sz="2000" b="1" spc="-50" dirty="0">
                <a:latin typeface="+mn-lt"/>
                <a:cs typeface="Arial"/>
              </a:rPr>
              <a:t> </a:t>
            </a:r>
            <a:r>
              <a:rPr sz="2000" b="1" dirty="0">
                <a:latin typeface="+mn-lt"/>
                <a:cs typeface="Arial"/>
              </a:rPr>
              <a:t>managers/HR</a:t>
            </a:r>
            <a:r>
              <a:rPr sz="2000" b="1" spc="-25" dirty="0">
                <a:latin typeface="+mn-lt"/>
                <a:cs typeface="Arial"/>
              </a:rPr>
              <a:t> </a:t>
            </a:r>
            <a:r>
              <a:rPr sz="2000" b="1" dirty="0">
                <a:latin typeface="+mn-lt"/>
                <a:cs typeface="Arial"/>
              </a:rPr>
              <a:t>.</a:t>
            </a:r>
            <a:r>
              <a:rPr sz="2000" b="1" spc="-10" dirty="0">
                <a:latin typeface="+mn-lt"/>
                <a:cs typeface="Arial"/>
              </a:rPr>
              <a:t> </a:t>
            </a:r>
            <a:r>
              <a:rPr sz="2000" b="1" dirty="0">
                <a:latin typeface="+mn-lt"/>
                <a:cs typeface="Arial"/>
              </a:rPr>
              <a:t>.</a:t>
            </a:r>
            <a:r>
              <a:rPr sz="2000" b="1" spc="-25" dirty="0">
                <a:latin typeface="+mn-lt"/>
                <a:cs typeface="Arial"/>
              </a:rPr>
              <a:t> </a:t>
            </a:r>
            <a:r>
              <a:rPr sz="2000" b="1" dirty="0">
                <a:latin typeface="+mn-lt"/>
                <a:cs typeface="Arial"/>
              </a:rPr>
              <a:t>.</a:t>
            </a:r>
            <a:endParaRPr sz="2000" dirty="0">
              <a:latin typeface="+mn-lt"/>
              <a:cs typeface="Arial"/>
            </a:endParaRPr>
          </a:p>
          <a:p>
            <a:pPr marL="241300" indent="-228600">
              <a:lnSpc>
                <a:spcPct val="100000"/>
              </a:lnSpc>
              <a:spcBef>
                <a:spcPts val="960"/>
              </a:spcBef>
              <a:buClr>
                <a:srgbClr val="5382AB"/>
              </a:buClr>
              <a:buSzPct val="75000"/>
              <a:buFont typeface="Arial"/>
              <a:buChar char="•"/>
              <a:tabLst>
                <a:tab pos="241300" algn="l"/>
              </a:tabLst>
            </a:pPr>
            <a:r>
              <a:rPr sz="2000" dirty="0">
                <a:latin typeface="+mn-lt"/>
                <a:cs typeface="Arial"/>
              </a:rPr>
              <a:t>In</a:t>
            </a:r>
            <a:r>
              <a:rPr sz="2000" spc="-15" dirty="0">
                <a:latin typeface="+mn-lt"/>
                <a:cs typeface="Arial"/>
              </a:rPr>
              <a:t>v</a:t>
            </a:r>
            <a:r>
              <a:rPr sz="2000" dirty="0">
                <a:latin typeface="+mn-lt"/>
                <a:cs typeface="Arial"/>
              </a:rPr>
              <a:t>ol</a:t>
            </a:r>
            <a:r>
              <a:rPr sz="2000" spc="-10" dirty="0">
                <a:latin typeface="+mn-lt"/>
                <a:cs typeface="Arial"/>
              </a:rPr>
              <a:t>v</a:t>
            </a:r>
            <a:r>
              <a:rPr sz="2000" dirty="0">
                <a:latin typeface="+mn-lt"/>
                <a:cs typeface="Arial"/>
              </a:rPr>
              <a:t>ement</a:t>
            </a:r>
            <a:r>
              <a:rPr sz="2000" spc="-25" dirty="0">
                <a:latin typeface="+mn-lt"/>
                <a:cs typeface="Arial"/>
              </a:rPr>
              <a:t> </a:t>
            </a:r>
            <a:r>
              <a:rPr sz="2000" dirty="0">
                <a:latin typeface="+mn-lt"/>
                <a:cs typeface="Arial"/>
              </a:rPr>
              <a:t>ta</a:t>
            </a:r>
            <a:r>
              <a:rPr sz="2000" spc="-10" dirty="0">
                <a:latin typeface="+mn-lt"/>
                <a:cs typeface="Arial"/>
              </a:rPr>
              <a:t>i</a:t>
            </a:r>
            <a:r>
              <a:rPr sz="2000" dirty="0">
                <a:latin typeface="+mn-lt"/>
                <a:cs typeface="Arial"/>
              </a:rPr>
              <a:t>nted</a:t>
            </a:r>
            <a:r>
              <a:rPr sz="2000" spc="-25" dirty="0">
                <a:latin typeface="+mn-lt"/>
                <a:cs typeface="Arial"/>
              </a:rPr>
              <a:t> </a:t>
            </a:r>
            <a:r>
              <a:rPr sz="2000" dirty="0">
                <a:latin typeface="+mn-lt"/>
                <a:cs typeface="Arial"/>
              </a:rPr>
              <a:t>term</a:t>
            </a:r>
            <a:r>
              <a:rPr sz="2000" spc="-10" dirty="0">
                <a:latin typeface="+mn-lt"/>
                <a:cs typeface="Arial"/>
              </a:rPr>
              <a:t>i</a:t>
            </a:r>
            <a:r>
              <a:rPr sz="2000" dirty="0">
                <a:latin typeface="+mn-lt"/>
                <a:cs typeface="Arial"/>
              </a:rPr>
              <a:t>nat</a:t>
            </a:r>
            <a:r>
              <a:rPr sz="2000" spc="-10" dirty="0">
                <a:latin typeface="+mn-lt"/>
                <a:cs typeface="Arial"/>
              </a:rPr>
              <a:t>i</a:t>
            </a:r>
            <a:r>
              <a:rPr sz="2000" dirty="0">
                <a:latin typeface="+mn-lt"/>
                <a:cs typeface="Arial"/>
              </a:rPr>
              <a:t>on</a:t>
            </a:r>
            <a:r>
              <a:rPr sz="2000" spc="-40" dirty="0">
                <a:latin typeface="+mn-lt"/>
                <a:cs typeface="Arial"/>
              </a:rPr>
              <a:t> </a:t>
            </a:r>
            <a:r>
              <a:rPr sz="2000" dirty="0">
                <a:latin typeface="+mn-lt"/>
                <a:cs typeface="Arial"/>
              </a:rPr>
              <a:t>deci</a:t>
            </a:r>
            <a:r>
              <a:rPr sz="2000" spc="5" dirty="0">
                <a:latin typeface="+mn-lt"/>
                <a:cs typeface="Arial"/>
              </a:rPr>
              <a:t>s</a:t>
            </a:r>
            <a:r>
              <a:rPr sz="2000" dirty="0">
                <a:latin typeface="+mn-lt"/>
                <a:cs typeface="Arial"/>
              </a:rPr>
              <a:t>ion</a:t>
            </a:r>
          </a:p>
          <a:p>
            <a:pPr marL="241300" indent="-228600">
              <a:lnSpc>
                <a:spcPct val="100000"/>
              </a:lnSpc>
              <a:spcBef>
                <a:spcPts val="960"/>
              </a:spcBef>
              <a:buClr>
                <a:srgbClr val="5382AB"/>
              </a:buClr>
              <a:buSzPct val="75000"/>
              <a:buFont typeface="Arial"/>
              <a:buChar char="•"/>
              <a:tabLst>
                <a:tab pos="241300" algn="l"/>
              </a:tabLst>
            </a:pPr>
            <a:r>
              <a:rPr sz="2000" dirty="0">
                <a:latin typeface="+mn-lt"/>
                <a:cs typeface="Arial"/>
              </a:rPr>
              <a:t>Knew of</a:t>
            </a:r>
            <a:r>
              <a:rPr sz="2000" spc="-25" dirty="0">
                <a:latin typeface="+mn-lt"/>
                <a:cs typeface="Arial"/>
              </a:rPr>
              <a:t> </a:t>
            </a:r>
            <a:r>
              <a:rPr sz="2000" dirty="0">
                <a:latin typeface="+mn-lt"/>
                <a:cs typeface="Arial"/>
              </a:rPr>
              <a:t>leave,</a:t>
            </a:r>
            <a:r>
              <a:rPr sz="2000" spc="-5" dirty="0">
                <a:latin typeface="+mn-lt"/>
                <a:cs typeface="Arial"/>
              </a:rPr>
              <a:t> </a:t>
            </a:r>
            <a:r>
              <a:rPr sz="2000" dirty="0">
                <a:latin typeface="+mn-lt"/>
                <a:cs typeface="Arial"/>
              </a:rPr>
              <a:t>but</a:t>
            </a:r>
            <a:r>
              <a:rPr sz="2000" spc="-25" dirty="0">
                <a:latin typeface="+mn-lt"/>
                <a:cs typeface="Arial"/>
              </a:rPr>
              <a:t> </a:t>
            </a:r>
            <a:r>
              <a:rPr sz="2000" dirty="0">
                <a:latin typeface="+mn-lt"/>
                <a:cs typeface="Arial"/>
              </a:rPr>
              <a:t>didn’t</a:t>
            </a:r>
            <a:r>
              <a:rPr sz="2000" spc="-20" dirty="0">
                <a:latin typeface="+mn-lt"/>
                <a:cs typeface="Arial"/>
              </a:rPr>
              <a:t> </a:t>
            </a:r>
            <a:r>
              <a:rPr sz="2000" dirty="0">
                <a:latin typeface="+mn-lt"/>
                <a:cs typeface="Arial"/>
              </a:rPr>
              <a:t>repo</a:t>
            </a:r>
            <a:r>
              <a:rPr sz="2000" spc="5" dirty="0">
                <a:latin typeface="+mn-lt"/>
                <a:cs typeface="Arial"/>
              </a:rPr>
              <a:t>r</a:t>
            </a:r>
            <a:r>
              <a:rPr sz="2000" dirty="0">
                <a:latin typeface="+mn-lt"/>
                <a:cs typeface="Arial"/>
              </a:rPr>
              <a:t>t</a:t>
            </a:r>
            <a:r>
              <a:rPr sz="2000" spc="-35" dirty="0">
                <a:latin typeface="+mn-lt"/>
                <a:cs typeface="Arial"/>
              </a:rPr>
              <a:t> </a:t>
            </a:r>
            <a:r>
              <a:rPr sz="2000" dirty="0">
                <a:latin typeface="+mn-lt"/>
                <a:cs typeface="Arial"/>
              </a:rPr>
              <a:t>to</a:t>
            </a:r>
            <a:r>
              <a:rPr sz="2000" spc="-20" dirty="0">
                <a:latin typeface="+mn-lt"/>
                <a:cs typeface="Arial"/>
              </a:rPr>
              <a:t> </a:t>
            </a:r>
            <a:r>
              <a:rPr sz="2000" dirty="0">
                <a:latin typeface="+mn-lt"/>
                <a:cs typeface="Arial"/>
              </a:rPr>
              <a:t>proper</a:t>
            </a:r>
            <a:r>
              <a:rPr sz="2000" spc="-35" dirty="0">
                <a:latin typeface="+mn-lt"/>
                <a:cs typeface="Arial"/>
              </a:rPr>
              <a:t> </a:t>
            </a:r>
            <a:r>
              <a:rPr sz="2000" dirty="0">
                <a:latin typeface="+mn-lt"/>
                <a:cs typeface="Arial"/>
              </a:rPr>
              <a:t>c</a:t>
            </a:r>
            <a:r>
              <a:rPr sz="2000" spc="5" dirty="0">
                <a:latin typeface="+mn-lt"/>
                <a:cs typeface="Arial"/>
              </a:rPr>
              <a:t>h</a:t>
            </a:r>
            <a:r>
              <a:rPr sz="2000" dirty="0">
                <a:latin typeface="+mn-lt"/>
                <a:cs typeface="Arial"/>
              </a:rPr>
              <a:t>ann</a:t>
            </a:r>
            <a:r>
              <a:rPr sz="2000" spc="5" dirty="0">
                <a:latin typeface="+mn-lt"/>
                <a:cs typeface="Arial"/>
              </a:rPr>
              <a:t>e</a:t>
            </a:r>
            <a:r>
              <a:rPr sz="2000" dirty="0">
                <a:latin typeface="+mn-lt"/>
                <a:cs typeface="Arial"/>
              </a:rPr>
              <a:t>ls</a:t>
            </a:r>
          </a:p>
          <a:p>
            <a:pPr marL="241300" indent="-228600">
              <a:lnSpc>
                <a:spcPct val="100000"/>
              </a:lnSpc>
              <a:spcBef>
                <a:spcPts val="960"/>
              </a:spcBef>
              <a:buClr>
                <a:srgbClr val="5382AB"/>
              </a:buClr>
              <a:buSzPct val="75000"/>
              <a:buFont typeface="Arial"/>
              <a:buChar char="•"/>
              <a:tabLst>
                <a:tab pos="241300" algn="l"/>
              </a:tabLst>
            </a:pPr>
            <a:r>
              <a:rPr sz="2000" dirty="0">
                <a:latin typeface="+mn-lt"/>
                <a:cs typeface="Arial"/>
              </a:rPr>
              <a:t>Made</a:t>
            </a:r>
            <a:r>
              <a:rPr sz="2000" spc="-25" dirty="0">
                <a:latin typeface="+mn-lt"/>
                <a:cs typeface="Arial"/>
              </a:rPr>
              <a:t> </a:t>
            </a:r>
            <a:r>
              <a:rPr sz="2000" dirty="0">
                <a:latin typeface="+mn-lt"/>
                <a:cs typeface="Arial"/>
              </a:rPr>
              <a:t>impro</a:t>
            </a:r>
            <a:r>
              <a:rPr sz="2000" spc="5" dirty="0">
                <a:latin typeface="+mn-lt"/>
                <a:cs typeface="Arial"/>
              </a:rPr>
              <a:t>p</a:t>
            </a:r>
            <a:r>
              <a:rPr sz="2000" dirty="0">
                <a:latin typeface="+mn-lt"/>
                <a:cs typeface="Arial"/>
              </a:rPr>
              <a:t>er</a:t>
            </a:r>
            <a:r>
              <a:rPr sz="2000" spc="-25" dirty="0">
                <a:latin typeface="+mn-lt"/>
                <a:cs typeface="Arial"/>
              </a:rPr>
              <a:t> </a:t>
            </a:r>
            <a:r>
              <a:rPr sz="2000" dirty="0">
                <a:latin typeface="+mn-lt"/>
                <a:cs typeface="Arial"/>
              </a:rPr>
              <a:t>c</a:t>
            </a:r>
            <a:r>
              <a:rPr sz="2000" spc="5" dirty="0">
                <a:latin typeface="+mn-lt"/>
                <a:cs typeface="Arial"/>
              </a:rPr>
              <a:t>o</a:t>
            </a:r>
            <a:r>
              <a:rPr sz="2000" dirty="0">
                <a:latin typeface="+mn-lt"/>
                <a:cs typeface="Arial"/>
              </a:rPr>
              <a:t>mments</a:t>
            </a:r>
          </a:p>
          <a:p>
            <a:pPr marL="241300" indent="-228600">
              <a:lnSpc>
                <a:spcPts val="2280"/>
              </a:lnSpc>
              <a:spcBef>
                <a:spcPts val="960"/>
              </a:spcBef>
              <a:buClr>
                <a:srgbClr val="5382AB"/>
              </a:buClr>
              <a:buSzPct val="75000"/>
              <a:buFont typeface="Arial"/>
              <a:buChar char="•"/>
              <a:tabLst>
                <a:tab pos="241300" algn="l"/>
              </a:tabLst>
            </a:pPr>
            <a:r>
              <a:rPr sz="2000" dirty="0">
                <a:latin typeface="+mn-lt"/>
                <a:cs typeface="Arial"/>
              </a:rPr>
              <a:t>Had</a:t>
            </a:r>
            <a:r>
              <a:rPr sz="2000" spc="-15" dirty="0">
                <a:latin typeface="+mn-lt"/>
                <a:cs typeface="Arial"/>
              </a:rPr>
              <a:t> </a:t>
            </a:r>
            <a:r>
              <a:rPr sz="2000" dirty="0">
                <a:latin typeface="+mn-lt"/>
                <a:cs typeface="Arial"/>
              </a:rPr>
              <a:t>enough</a:t>
            </a:r>
            <a:r>
              <a:rPr sz="2000" spc="-30" dirty="0">
                <a:latin typeface="+mn-lt"/>
                <a:cs typeface="Arial"/>
              </a:rPr>
              <a:t> </a:t>
            </a:r>
            <a:r>
              <a:rPr sz="2000" dirty="0">
                <a:latin typeface="+mn-lt"/>
                <a:cs typeface="Arial"/>
              </a:rPr>
              <a:t>in</a:t>
            </a:r>
            <a:r>
              <a:rPr sz="2000" spc="-10" dirty="0">
                <a:latin typeface="+mn-lt"/>
                <a:cs typeface="Arial"/>
              </a:rPr>
              <a:t>f</a:t>
            </a:r>
            <a:r>
              <a:rPr sz="2000" dirty="0">
                <a:latin typeface="+mn-lt"/>
                <a:cs typeface="Arial"/>
              </a:rPr>
              <a:t>ormation</a:t>
            </a:r>
            <a:r>
              <a:rPr sz="2000" spc="-35" dirty="0">
                <a:latin typeface="+mn-lt"/>
                <a:cs typeface="Arial"/>
              </a:rPr>
              <a:t> </a:t>
            </a:r>
            <a:r>
              <a:rPr sz="2000" dirty="0">
                <a:latin typeface="+mn-lt"/>
                <a:cs typeface="Arial"/>
              </a:rPr>
              <a:t>to</a:t>
            </a:r>
            <a:r>
              <a:rPr sz="2000" spc="-25" dirty="0">
                <a:latin typeface="+mn-lt"/>
                <a:cs typeface="Arial"/>
              </a:rPr>
              <a:t> </a:t>
            </a:r>
            <a:r>
              <a:rPr sz="2000" dirty="0">
                <a:latin typeface="+mn-lt"/>
                <a:cs typeface="Arial"/>
              </a:rPr>
              <a:t>know</a:t>
            </a:r>
            <a:r>
              <a:rPr sz="2000" spc="-10" dirty="0">
                <a:latin typeface="+mn-lt"/>
                <a:cs typeface="Arial"/>
              </a:rPr>
              <a:t> </a:t>
            </a:r>
            <a:r>
              <a:rPr sz="2000" dirty="0">
                <a:latin typeface="+mn-lt"/>
                <a:cs typeface="Arial"/>
              </a:rPr>
              <a:t>there</a:t>
            </a:r>
            <a:r>
              <a:rPr sz="2000" spc="-30" dirty="0">
                <a:latin typeface="+mn-lt"/>
                <a:cs typeface="Arial"/>
              </a:rPr>
              <a:t> </a:t>
            </a:r>
            <a:r>
              <a:rPr sz="2000" dirty="0">
                <a:latin typeface="+mn-lt"/>
                <a:cs typeface="Arial"/>
              </a:rPr>
              <a:t>was</a:t>
            </a:r>
            <a:r>
              <a:rPr sz="2000" spc="-25" dirty="0">
                <a:latin typeface="+mn-lt"/>
                <a:cs typeface="Arial"/>
              </a:rPr>
              <a:t> </a:t>
            </a:r>
            <a:r>
              <a:rPr sz="2000" dirty="0">
                <a:latin typeface="+mn-lt"/>
                <a:cs typeface="Arial"/>
              </a:rPr>
              <a:t>a </a:t>
            </a:r>
            <a:r>
              <a:rPr sz="2000" spc="-10" dirty="0">
                <a:latin typeface="+mn-lt"/>
                <a:cs typeface="Arial"/>
              </a:rPr>
              <a:t>m</a:t>
            </a:r>
            <a:r>
              <a:rPr sz="2000" dirty="0">
                <a:latin typeface="+mn-lt"/>
                <a:cs typeface="Arial"/>
              </a:rPr>
              <a:t>edical</a:t>
            </a:r>
            <a:r>
              <a:rPr sz="2000" spc="-15" dirty="0">
                <a:latin typeface="+mn-lt"/>
                <a:cs typeface="Arial"/>
              </a:rPr>
              <a:t> </a:t>
            </a:r>
            <a:r>
              <a:rPr sz="2000" dirty="0">
                <a:latin typeface="+mn-lt"/>
                <a:cs typeface="Arial"/>
              </a:rPr>
              <a:t>condi</a:t>
            </a:r>
            <a:r>
              <a:rPr sz="2000" spc="-10" dirty="0">
                <a:latin typeface="+mn-lt"/>
                <a:cs typeface="Arial"/>
              </a:rPr>
              <a:t>t</a:t>
            </a:r>
            <a:r>
              <a:rPr sz="2000" dirty="0">
                <a:latin typeface="+mn-lt"/>
                <a:cs typeface="Arial"/>
              </a:rPr>
              <a:t>ion,</a:t>
            </a:r>
            <a:r>
              <a:rPr sz="2000" spc="-35" dirty="0">
                <a:latin typeface="+mn-lt"/>
                <a:cs typeface="Arial"/>
              </a:rPr>
              <a:t> </a:t>
            </a:r>
            <a:r>
              <a:rPr sz="2000" spc="-10" dirty="0">
                <a:latin typeface="+mn-lt"/>
                <a:cs typeface="Arial"/>
              </a:rPr>
              <a:t>y</a:t>
            </a:r>
            <a:r>
              <a:rPr sz="2000" dirty="0">
                <a:latin typeface="+mn-lt"/>
                <a:cs typeface="Arial"/>
              </a:rPr>
              <a:t>et</a:t>
            </a:r>
          </a:p>
          <a:p>
            <a:pPr marL="241300">
              <a:lnSpc>
                <a:spcPts val="2280"/>
              </a:lnSpc>
            </a:pPr>
            <a:r>
              <a:rPr sz="2000" dirty="0">
                <a:latin typeface="+mn-lt"/>
                <a:cs typeface="Arial"/>
              </a:rPr>
              <a:t>did nothing</a:t>
            </a:r>
          </a:p>
          <a:p>
            <a:pPr marL="241300" indent="-228600">
              <a:lnSpc>
                <a:spcPct val="100000"/>
              </a:lnSpc>
              <a:spcBef>
                <a:spcPts val="960"/>
              </a:spcBef>
              <a:buClr>
                <a:srgbClr val="5382AB"/>
              </a:buClr>
              <a:buSzPct val="75000"/>
              <a:buFont typeface="Arial"/>
              <a:buChar char="•"/>
              <a:tabLst>
                <a:tab pos="241300" algn="l"/>
              </a:tabLst>
            </a:pPr>
            <a:r>
              <a:rPr sz="2000" dirty="0">
                <a:latin typeface="+mn-lt"/>
                <a:cs typeface="Arial"/>
              </a:rPr>
              <a:t>I</a:t>
            </a:r>
            <a:r>
              <a:rPr sz="2000" spc="-10" dirty="0">
                <a:latin typeface="+mn-lt"/>
                <a:cs typeface="Arial"/>
              </a:rPr>
              <a:t>m</a:t>
            </a:r>
            <a:r>
              <a:rPr sz="2000" dirty="0">
                <a:latin typeface="+mn-lt"/>
                <a:cs typeface="Arial"/>
              </a:rPr>
              <a:t>prope</a:t>
            </a:r>
            <a:r>
              <a:rPr sz="2000" spc="5" dirty="0">
                <a:latin typeface="+mn-lt"/>
                <a:cs typeface="Arial"/>
              </a:rPr>
              <a:t>r</a:t>
            </a:r>
            <a:r>
              <a:rPr sz="2000" dirty="0">
                <a:latin typeface="+mn-lt"/>
                <a:cs typeface="Arial"/>
              </a:rPr>
              <a:t>ly</a:t>
            </a:r>
            <a:r>
              <a:rPr sz="2000" spc="-50" dirty="0">
                <a:latin typeface="+mn-lt"/>
                <a:cs typeface="Arial"/>
              </a:rPr>
              <a:t> </a:t>
            </a:r>
            <a:r>
              <a:rPr sz="2000" dirty="0">
                <a:latin typeface="+mn-lt"/>
                <a:cs typeface="Arial"/>
              </a:rPr>
              <a:t>c</a:t>
            </a:r>
            <a:r>
              <a:rPr sz="2000" spc="5" dirty="0">
                <a:latin typeface="+mn-lt"/>
                <a:cs typeface="Arial"/>
              </a:rPr>
              <a:t>o</a:t>
            </a:r>
            <a:r>
              <a:rPr sz="2000" dirty="0">
                <a:latin typeface="+mn-lt"/>
                <a:cs typeface="Arial"/>
              </a:rPr>
              <a:t>ntacted</a:t>
            </a:r>
            <a:r>
              <a:rPr sz="2000" spc="-40" dirty="0">
                <a:latin typeface="+mn-lt"/>
                <a:cs typeface="Arial"/>
              </a:rPr>
              <a:t> </a:t>
            </a:r>
            <a:r>
              <a:rPr sz="2000" dirty="0">
                <a:latin typeface="+mn-lt"/>
                <a:cs typeface="Arial"/>
              </a:rPr>
              <a:t>employees</a:t>
            </a:r>
            <a:r>
              <a:rPr sz="2000" spc="-25" dirty="0">
                <a:latin typeface="+mn-lt"/>
                <a:cs typeface="Arial"/>
              </a:rPr>
              <a:t> </a:t>
            </a:r>
            <a:r>
              <a:rPr sz="2000" dirty="0">
                <a:latin typeface="+mn-lt"/>
                <a:cs typeface="Arial"/>
              </a:rPr>
              <a:t>du</a:t>
            </a:r>
            <a:r>
              <a:rPr sz="2000" spc="5" dirty="0">
                <a:latin typeface="+mn-lt"/>
                <a:cs typeface="Arial"/>
              </a:rPr>
              <a:t>r</a:t>
            </a:r>
            <a:r>
              <a:rPr sz="2000" dirty="0">
                <a:latin typeface="+mn-lt"/>
                <a:cs typeface="Arial"/>
              </a:rPr>
              <a:t>ing</a:t>
            </a:r>
            <a:r>
              <a:rPr sz="2000" spc="-25" dirty="0">
                <a:latin typeface="+mn-lt"/>
                <a:cs typeface="Arial"/>
              </a:rPr>
              <a:t> </a:t>
            </a:r>
            <a:r>
              <a:rPr sz="2000" dirty="0">
                <a:latin typeface="+mn-lt"/>
                <a:cs typeface="Arial"/>
              </a:rPr>
              <a:t>the</a:t>
            </a:r>
            <a:r>
              <a:rPr sz="2000" spc="-5" dirty="0">
                <a:latin typeface="+mn-lt"/>
                <a:cs typeface="Arial"/>
              </a:rPr>
              <a:t> </a:t>
            </a:r>
            <a:r>
              <a:rPr sz="2000" dirty="0">
                <a:latin typeface="+mn-lt"/>
                <a:cs typeface="Arial"/>
              </a:rPr>
              <a:t>leave</a:t>
            </a:r>
          </a:p>
        </p:txBody>
      </p:sp>
    </p:spTree>
    <p:extLst>
      <p:ext uri="{BB962C8B-B14F-4D97-AF65-F5344CB8AC3E}">
        <p14:creationId xmlns:p14="http://schemas.microsoft.com/office/powerpoint/2010/main" val="297849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altLang="en-US" dirty="0"/>
              <a:t>FMLA Eligibility and </a:t>
            </a:r>
            <a:br>
              <a:rPr lang="en-US" altLang="en-US" dirty="0"/>
            </a:br>
            <a:r>
              <a:rPr lang="en-US" altLang="en-US" dirty="0"/>
              <a:t>Designation Issues: Scenario 1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6442624"/>
              </p:ext>
            </p:extLst>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18556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altLang="en-US" dirty="0"/>
              <a:t>FMLA Eligibility and </a:t>
            </a:r>
            <a:br>
              <a:rPr lang="en-US" altLang="en-US" dirty="0"/>
            </a:br>
            <a:r>
              <a:rPr lang="en-US" altLang="en-US" dirty="0"/>
              <a:t>Designation Issues: Scenario 1 </a:t>
            </a:r>
            <a:r>
              <a:rPr lang="en-US" altLang="en-US" sz="2400" dirty="0"/>
              <a:t>(continued)</a:t>
            </a:r>
          </a:p>
        </p:txBody>
      </p:sp>
      <p:sp>
        <p:nvSpPr>
          <p:cNvPr id="5123" name="Content Placeholder 2"/>
          <p:cNvSpPr>
            <a:spLocks noGrp="1"/>
          </p:cNvSpPr>
          <p:nvPr>
            <p:ph idx="1"/>
          </p:nvPr>
        </p:nvSpPr>
        <p:spPr>
          <a:xfrm>
            <a:off x="457200" y="1371600"/>
            <a:ext cx="8229600" cy="4343400"/>
          </a:xfrm>
        </p:spPr>
        <p:txBody>
          <a:bodyPr/>
          <a:lstStyle/>
          <a:p>
            <a:pPr marL="0" indent="0" algn="ctr">
              <a:buNone/>
            </a:pPr>
            <a:r>
              <a:rPr lang="en-US" altLang="en-US" b="1" dirty="0">
                <a:solidFill>
                  <a:schemeClr val="accent3"/>
                </a:solidFill>
              </a:rPr>
              <a:t>Three Step Analysis</a:t>
            </a:r>
          </a:p>
          <a:p>
            <a:pPr marL="457200" indent="-457200">
              <a:buFont typeface="+mj-lt"/>
              <a:buAutoNum type="arabicPeriod"/>
            </a:pPr>
            <a:r>
              <a:rPr lang="en-US" sz="2000" dirty="0"/>
              <a:t>Statutory Entitlements (</a:t>
            </a:r>
            <a:r>
              <a:rPr lang="en-US" sz="2000" dirty="0" err="1"/>
              <a:t>FML</a:t>
            </a:r>
            <a:r>
              <a:rPr lang="en-US" sz="2000" dirty="0"/>
              <a:t>, State Leave of Absence, State Paid Time Off, WC)?</a:t>
            </a:r>
          </a:p>
          <a:p>
            <a:pPr marL="801688" lvl="1"/>
            <a:r>
              <a:rPr lang="en-US" sz="1800" dirty="0"/>
              <a:t>Is  Sue eligible for </a:t>
            </a:r>
            <a:r>
              <a:rPr lang="en-US" sz="1800" dirty="0" err="1"/>
              <a:t>FML</a:t>
            </a:r>
            <a:r>
              <a:rPr lang="en-US" sz="1800" dirty="0"/>
              <a:t> leave when she first goes out on leave? </a:t>
            </a:r>
          </a:p>
          <a:p>
            <a:pPr marL="801688" lvl="1"/>
            <a:r>
              <a:rPr lang="en-US" sz="1800" dirty="0"/>
              <a:t>Once Sue becomes eligible, hasn't the Company already provided all time off available under the FMLA?</a:t>
            </a:r>
          </a:p>
          <a:p>
            <a:pPr marL="801688" lvl="1"/>
            <a:r>
              <a:rPr lang="en-US" sz="1800" dirty="0"/>
              <a:t>Under state law, must the Company provide additional time off after the birth regardless of how much time off work Sue has already received?</a:t>
            </a:r>
          </a:p>
          <a:p>
            <a:pPr marL="457200" indent="-457200">
              <a:buFont typeface="+mj-lt"/>
              <a:buAutoNum type="arabicPeriod"/>
            </a:pPr>
            <a:r>
              <a:rPr lang="en-US" sz="2000" dirty="0"/>
              <a:t>Policy and Practice Commitments?</a:t>
            </a:r>
          </a:p>
          <a:p>
            <a:pPr marL="801688" lvl="1"/>
            <a:r>
              <a:rPr lang="en-US" sz="1800" dirty="0"/>
              <a:t>Do you have some other time off policies (or CBA) that would permit the time off work?</a:t>
            </a:r>
          </a:p>
          <a:p>
            <a:pPr marL="457200" indent="-457200">
              <a:buFont typeface="+mj-lt"/>
              <a:buAutoNum type="arabicPeriod"/>
            </a:pPr>
            <a:r>
              <a:rPr lang="en-US" sz="2000" dirty="0"/>
              <a:t>Reasonable Accommodation?</a:t>
            </a:r>
          </a:p>
          <a:p>
            <a:pPr marL="801688" lvl="1"/>
            <a:r>
              <a:rPr lang="en-US" sz="1800" dirty="0"/>
              <a:t>If the additional requested time off relates to Sue’s condition, would the ADA require more time off work as a reasonable accommodation?</a:t>
            </a:r>
          </a:p>
        </p:txBody>
      </p:sp>
    </p:spTree>
    <p:extLst>
      <p:ext uri="{BB962C8B-B14F-4D97-AF65-F5344CB8AC3E}">
        <p14:creationId xmlns:p14="http://schemas.microsoft.com/office/powerpoint/2010/main" val="8559147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altLang="en-US" dirty="0"/>
              <a:t>FMLA Abuse Issues: Scenario 2</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02043753"/>
              </p:ext>
            </p:extLst>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250418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altLang="en-US" dirty="0"/>
              <a:t>FMLA Abuse Issues: Scenario 2 </a:t>
            </a:r>
            <a:r>
              <a:rPr lang="en-US" altLang="en-US" sz="2400" dirty="0"/>
              <a:t>(continued)</a:t>
            </a:r>
          </a:p>
        </p:txBody>
      </p:sp>
      <p:sp>
        <p:nvSpPr>
          <p:cNvPr id="5123" name="Content Placeholder 2"/>
          <p:cNvSpPr>
            <a:spLocks noGrp="1"/>
          </p:cNvSpPr>
          <p:nvPr>
            <p:ph idx="1"/>
          </p:nvPr>
        </p:nvSpPr>
        <p:spPr/>
        <p:txBody>
          <a:bodyPr/>
          <a:lstStyle/>
          <a:p>
            <a:pPr marL="0" lvl="1" indent="0" algn="ctr">
              <a:buNone/>
            </a:pPr>
            <a:r>
              <a:rPr lang="en-US" altLang="en-US" sz="2400" b="1" dirty="0">
                <a:solidFill>
                  <a:schemeClr val="accent3"/>
                </a:solidFill>
                <a:latin typeface="+mj-lt"/>
              </a:rPr>
              <a:t>Three Step Analysis</a:t>
            </a:r>
          </a:p>
          <a:p>
            <a:pPr marL="457200" lvl="1" indent="-457200">
              <a:buFont typeface="+mj-lt"/>
              <a:buAutoNum type="arabicPeriod"/>
            </a:pPr>
            <a:r>
              <a:rPr lang="en-US" altLang="en-US" sz="1800" dirty="0"/>
              <a:t>Statutory Entitlements (</a:t>
            </a:r>
            <a:r>
              <a:rPr lang="en-US" altLang="en-US" sz="1800" dirty="0" err="1"/>
              <a:t>FML</a:t>
            </a:r>
            <a:r>
              <a:rPr lang="en-US" altLang="en-US" sz="1800" dirty="0"/>
              <a:t>, State Leave of Absence, State Paid Time Off, WC)?</a:t>
            </a:r>
          </a:p>
          <a:p>
            <a:pPr marL="801688" lvl="1"/>
            <a:r>
              <a:rPr lang="en-US" altLang="en-US" sz="1600" dirty="0"/>
              <a:t>Under the FMLA, can you require Donna to be re-certified?  </a:t>
            </a:r>
          </a:p>
          <a:p>
            <a:pPr marL="801688" lvl="1"/>
            <a:r>
              <a:rPr lang="en-US" altLang="en-US" sz="1600" dirty="0"/>
              <a:t>Under the FMLA, can you ask Donna’s doctor about her pattern of absences?  </a:t>
            </a:r>
          </a:p>
          <a:p>
            <a:pPr marL="801688" lvl="1"/>
            <a:r>
              <a:rPr lang="en-US" altLang="en-US" sz="1600" dirty="0"/>
              <a:t>Does GINA have to be considered when corresponding with the doctor? </a:t>
            </a:r>
          </a:p>
          <a:p>
            <a:pPr marL="457200" indent="-457200">
              <a:buFont typeface="+mj-lt"/>
              <a:buAutoNum type="arabicPeriod" startAt="2"/>
            </a:pPr>
            <a:r>
              <a:rPr lang="en-US" altLang="en-US" sz="2000" dirty="0"/>
              <a:t>Policy and Practice Commitments?</a:t>
            </a:r>
          </a:p>
          <a:p>
            <a:pPr marL="801688" lvl="1"/>
            <a:r>
              <a:rPr lang="en-US" altLang="en-US" sz="1600" dirty="0"/>
              <a:t>Do you have a PTO or absenteeism policy that provides Donna the time off work in this fashion?</a:t>
            </a:r>
          </a:p>
          <a:p>
            <a:pPr marL="801688" lvl="1"/>
            <a:r>
              <a:rPr lang="en-US" altLang="en-US" sz="1600" dirty="0"/>
              <a:t>Is your PTO policy up to date to allow you to better manage FMLA intermittent leave?</a:t>
            </a:r>
          </a:p>
          <a:p>
            <a:pPr marL="457200" indent="-457200">
              <a:buFont typeface="+mj-lt"/>
              <a:buAutoNum type="arabicPeriod" startAt="3"/>
            </a:pPr>
            <a:r>
              <a:rPr lang="en-US" altLang="en-US" sz="2000" dirty="0"/>
              <a:t>Reasonable Accommodation?</a:t>
            </a:r>
          </a:p>
          <a:p>
            <a:pPr marL="801688" lvl="1">
              <a:tabLst>
                <a:tab pos="801688" algn="l"/>
              </a:tabLst>
            </a:pPr>
            <a:r>
              <a:rPr lang="en-US" altLang="en-US" sz="1600" dirty="0"/>
              <a:t>Can you require doctor’s notes or transfer Donna under the ADA, regardless of any </a:t>
            </a:r>
            <a:r>
              <a:rPr lang="en-US" altLang="en-US" sz="1600" dirty="0" err="1"/>
              <a:t>FML</a:t>
            </a:r>
            <a:r>
              <a:rPr lang="en-US" altLang="en-US" sz="1600" dirty="0"/>
              <a:t> entitlement?</a:t>
            </a:r>
          </a:p>
        </p:txBody>
      </p:sp>
    </p:spTree>
    <p:extLst>
      <p:ext uri="{BB962C8B-B14F-4D97-AF65-F5344CB8AC3E}">
        <p14:creationId xmlns:p14="http://schemas.microsoft.com/office/powerpoint/2010/main" val="2898864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altLang="en-US" dirty="0"/>
              <a:t>Return to Work Issues:</a:t>
            </a:r>
            <a:br>
              <a:rPr lang="en-US" altLang="en-US" dirty="0"/>
            </a:br>
            <a:r>
              <a:rPr lang="en-US" altLang="en-US" dirty="0"/>
              <a:t> Scenario 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4297395"/>
              </p:ext>
            </p:extLst>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0994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altLang="en-US" dirty="0"/>
              <a:t>Return to Work Issues: Scenario 3 </a:t>
            </a:r>
            <a:r>
              <a:rPr lang="en-US" altLang="en-US" sz="2400" dirty="0"/>
              <a:t>(continued)</a:t>
            </a:r>
            <a:endParaRPr lang="en-US" altLang="en-US" dirty="0"/>
          </a:p>
        </p:txBody>
      </p:sp>
      <p:sp>
        <p:nvSpPr>
          <p:cNvPr id="5123" name="Content Placeholder 2"/>
          <p:cNvSpPr>
            <a:spLocks noGrp="1"/>
          </p:cNvSpPr>
          <p:nvPr>
            <p:ph idx="1"/>
          </p:nvPr>
        </p:nvSpPr>
        <p:spPr>
          <a:xfrm>
            <a:off x="381000" y="1447800"/>
            <a:ext cx="8229600" cy="4343400"/>
          </a:xfrm>
        </p:spPr>
        <p:txBody>
          <a:bodyPr/>
          <a:lstStyle/>
          <a:p>
            <a:pPr marL="0" indent="0" algn="ctr">
              <a:buNone/>
            </a:pPr>
            <a:r>
              <a:rPr lang="en-US" altLang="en-US" b="1" dirty="0">
                <a:solidFill>
                  <a:schemeClr val="accent3"/>
                </a:solidFill>
              </a:rPr>
              <a:t>Three Step Analysis</a:t>
            </a:r>
          </a:p>
          <a:p>
            <a:pPr marL="457200" indent="-457200">
              <a:buFont typeface="+mj-lt"/>
              <a:buAutoNum type="arabicPeriod"/>
            </a:pPr>
            <a:r>
              <a:rPr lang="en-US" altLang="en-US" sz="1800" dirty="0"/>
              <a:t>Statutory Entitlements (</a:t>
            </a:r>
            <a:r>
              <a:rPr lang="en-US" altLang="en-US" sz="1800" dirty="0" err="1"/>
              <a:t>FML</a:t>
            </a:r>
            <a:r>
              <a:rPr lang="en-US" altLang="en-US" sz="1800" dirty="0"/>
              <a:t>, State Leave of Absence, State Paid Time Off, WC)?</a:t>
            </a:r>
          </a:p>
          <a:p>
            <a:pPr marL="801688" lvl="1" indent="-344488"/>
            <a:r>
              <a:rPr lang="en-US" altLang="en-US" sz="1600" dirty="0"/>
              <a:t>Under the FMLA, can the Company require Matt to accept the light duty assignment? </a:t>
            </a:r>
          </a:p>
          <a:p>
            <a:pPr marL="801688" lvl="1" indent="-344488"/>
            <a:r>
              <a:rPr lang="en-US" altLang="en-US" sz="1600" dirty="0"/>
              <a:t>If Matt does accept light duty, can the Company count his time working light duty against his 12 week </a:t>
            </a:r>
            <a:r>
              <a:rPr lang="en-US" altLang="en-US" sz="1600" dirty="0" err="1"/>
              <a:t>FML</a:t>
            </a:r>
            <a:r>
              <a:rPr lang="en-US" altLang="en-US" sz="1600" dirty="0"/>
              <a:t> entitlement?</a:t>
            </a:r>
          </a:p>
          <a:p>
            <a:pPr marL="801688" lvl="1" indent="-344488"/>
            <a:r>
              <a:rPr lang="en-US" altLang="en-US" sz="1600" dirty="0"/>
              <a:t>Under a state statute, can the Company require Matt to accept light duty?  </a:t>
            </a:r>
          </a:p>
          <a:p>
            <a:pPr marL="457200" indent="-457200">
              <a:buFont typeface="+mj-lt"/>
              <a:buAutoNum type="arabicPeriod"/>
            </a:pPr>
            <a:r>
              <a:rPr lang="en-US" altLang="en-US" sz="1800" dirty="0"/>
              <a:t>Policy and Practice Commitments?</a:t>
            </a:r>
          </a:p>
          <a:p>
            <a:pPr marL="801688" lvl="1"/>
            <a:r>
              <a:rPr lang="en-US" altLang="en-US" sz="1800" dirty="0"/>
              <a:t>Does the Company offer light duty in a consistent manner?</a:t>
            </a:r>
          </a:p>
          <a:p>
            <a:pPr marL="457200" indent="-457200">
              <a:buFont typeface="+mj-lt"/>
              <a:buAutoNum type="arabicPeriod"/>
            </a:pPr>
            <a:r>
              <a:rPr lang="en-US" altLang="en-US" sz="1800" dirty="0"/>
              <a:t>Reasonable Accommodation?</a:t>
            </a:r>
          </a:p>
          <a:p>
            <a:pPr marL="801688" lvl="1"/>
            <a:r>
              <a:rPr lang="en-US" altLang="en-US" sz="1800" dirty="0"/>
              <a:t>Under the ADA, light duty may be a reasonable accommodation.  Can the Company require light duty regardless of </a:t>
            </a:r>
            <a:r>
              <a:rPr lang="en-US" altLang="en-US" sz="1800" dirty="0" err="1"/>
              <a:t>FML</a:t>
            </a:r>
            <a:r>
              <a:rPr lang="en-US" altLang="en-US" sz="1800" dirty="0"/>
              <a:t> entitlements?</a:t>
            </a:r>
          </a:p>
        </p:txBody>
      </p:sp>
    </p:spTree>
    <p:extLst>
      <p:ext uri="{BB962C8B-B14F-4D97-AF65-F5344CB8AC3E}">
        <p14:creationId xmlns:p14="http://schemas.microsoft.com/office/powerpoint/2010/main" val="12413719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style>
          <a:lnRef idx="3">
            <a:schemeClr val="lt1"/>
          </a:lnRef>
          <a:fillRef idx="1">
            <a:schemeClr val="accent1"/>
          </a:fillRef>
          <a:effectRef idx="1">
            <a:schemeClr val="accent1"/>
          </a:effectRef>
          <a:fontRef idx="minor">
            <a:schemeClr val="lt1"/>
          </a:fontRef>
        </p:style>
        <p:txBody>
          <a:bodyPr/>
          <a:lstStyle/>
          <a:p>
            <a:pPr>
              <a:defRPr/>
            </a:pPr>
            <a:r>
              <a:rPr lang="en-US" sz="4000" b="1" dirty="0">
                <a:ea typeface="+mj-ea"/>
              </a:rPr>
              <a:t>Lessons Learned</a:t>
            </a:r>
          </a:p>
        </p:txBody>
      </p:sp>
      <p:sp>
        <p:nvSpPr>
          <p:cNvPr id="3" name="Content Placeholder 2"/>
          <p:cNvSpPr>
            <a:spLocks noGrp="1"/>
          </p:cNvSpPr>
          <p:nvPr>
            <p:ph idx="1"/>
          </p:nvPr>
        </p:nvSpPr>
        <p:spPr/>
        <p:txBody>
          <a:bodyPr/>
          <a:lstStyle/>
          <a:p>
            <a:pPr>
              <a:defRPr/>
            </a:pPr>
            <a:r>
              <a:rPr lang="en-US" sz="2800" dirty="0">
                <a:ea typeface="+mn-ea"/>
              </a:rPr>
              <a:t>We all know we must provide up to 12 weeks of FMLA leave if it applies.</a:t>
            </a:r>
          </a:p>
          <a:p>
            <a:pPr>
              <a:defRPr/>
            </a:pPr>
            <a:r>
              <a:rPr lang="en-US" sz="2800" dirty="0"/>
              <a:t>We know that court precedents provide we cannot automatically terminate at the end of </a:t>
            </a:r>
            <a:r>
              <a:rPr lang="en-US" sz="2800" dirty="0" err="1"/>
              <a:t>FMLA</a:t>
            </a:r>
            <a:r>
              <a:rPr lang="en-US" sz="2800" dirty="0"/>
              <a:t> leave.</a:t>
            </a:r>
            <a:endParaRPr lang="en-US" sz="2800" dirty="0">
              <a:ea typeface="+mn-ea"/>
            </a:endParaRPr>
          </a:p>
          <a:p>
            <a:pPr>
              <a:defRPr/>
            </a:pPr>
            <a:r>
              <a:rPr lang="en-US" sz="2800" dirty="0">
                <a:ea typeface="+mn-ea"/>
              </a:rPr>
              <a:t>We may need to provide additional leave beyond FMLA as a reasonable accommodation under ADAAA UNLESS it imposes an undue hardship on the business.  Case-by-case analysis.</a:t>
            </a:r>
          </a:p>
          <a:p>
            <a:pPr>
              <a:defRPr/>
            </a:pPr>
            <a:endParaRPr lang="en-US" dirty="0">
              <a:ea typeface="+mn-ea"/>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
        <p:nvSpPr>
          <p:cNvPr id="6" name="Footer Placeholder 4"/>
          <p:cNvSpPr>
            <a:spLocks noGrp="1"/>
          </p:cNvSpPr>
          <p:nvPr>
            <p:ph type="ftr" sz="quarter" idx="4294967295"/>
          </p:nvPr>
        </p:nvSpPr>
        <p:spPr>
          <a:xfrm>
            <a:off x="228600" y="6324600"/>
            <a:ext cx="4572000" cy="365125"/>
          </a:xfrm>
          <a:prstGeom prst="rect">
            <a:avLst/>
          </a:prstGeom>
        </p:spPr>
        <p:txBody>
          <a:bodyPr/>
          <a:lstStyle/>
          <a:p>
            <a:pPr algn="l"/>
            <a:endParaRPr lang="en-US" dirty="0"/>
          </a:p>
        </p:txBody>
      </p:sp>
      <p:cxnSp>
        <p:nvCxnSpPr>
          <p:cNvPr id="7" name="Straight Connector 6"/>
          <p:cNvCxnSpPr/>
          <p:nvPr/>
        </p:nvCxnSpPr>
        <p:spPr>
          <a:xfrm>
            <a:off x="685800" y="1371600"/>
            <a:ext cx="8153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079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style>
          <a:lnRef idx="3">
            <a:schemeClr val="lt1"/>
          </a:lnRef>
          <a:fillRef idx="1">
            <a:schemeClr val="accent1"/>
          </a:fillRef>
          <a:effectRef idx="1">
            <a:schemeClr val="accent1"/>
          </a:effectRef>
          <a:fontRef idx="minor">
            <a:schemeClr val="lt1"/>
          </a:fontRef>
        </p:style>
        <p:txBody>
          <a:bodyPr/>
          <a:lstStyle/>
          <a:p>
            <a:pPr>
              <a:defRPr/>
            </a:pPr>
            <a:r>
              <a:rPr lang="en-US" sz="4000" b="1" dirty="0">
                <a:ea typeface="+mj-ea"/>
              </a:rPr>
              <a:t>Lessons Learned</a:t>
            </a:r>
          </a:p>
        </p:txBody>
      </p:sp>
      <p:sp>
        <p:nvSpPr>
          <p:cNvPr id="3" name="Content Placeholder 2"/>
          <p:cNvSpPr>
            <a:spLocks noGrp="1"/>
          </p:cNvSpPr>
          <p:nvPr>
            <p:ph idx="1"/>
          </p:nvPr>
        </p:nvSpPr>
        <p:spPr>
          <a:xfrm>
            <a:off x="304800" y="1524000"/>
            <a:ext cx="8839200" cy="4419600"/>
          </a:xfrm>
        </p:spPr>
        <p:txBody>
          <a:bodyPr>
            <a:normAutofit fontScale="92500" lnSpcReduction="10000"/>
          </a:bodyPr>
          <a:lstStyle/>
          <a:p>
            <a:pPr>
              <a:defRPr/>
            </a:pPr>
            <a:r>
              <a:rPr lang="en-US" sz="2800" dirty="0">
                <a:ea typeface="+mn-ea"/>
              </a:rPr>
              <a:t>Leave may be a reasonable accommodation even if there is no fixed date for return as long as the employee can provide an estimated return date.</a:t>
            </a:r>
          </a:p>
          <a:p>
            <a:pPr marL="0" indent="0">
              <a:buFontTx/>
              <a:buNone/>
              <a:defRPr/>
            </a:pPr>
            <a:endParaRPr lang="en-US" sz="2800" dirty="0">
              <a:ea typeface="+mn-ea"/>
            </a:endParaRPr>
          </a:p>
          <a:p>
            <a:pPr>
              <a:defRPr/>
            </a:pPr>
            <a:r>
              <a:rPr lang="en-US" sz="2800" dirty="0">
                <a:ea typeface="+mn-ea"/>
              </a:rPr>
              <a:t>Leave may be a reasonable accommodation even if the employee has to revise the return date because of changed circumstances.</a:t>
            </a:r>
          </a:p>
          <a:p>
            <a:pPr marL="0" indent="0">
              <a:buFontTx/>
              <a:buNone/>
              <a:defRPr/>
            </a:pPr>
            <a:endParaRPr lang="en-US" sz="2800" dirty="0">
              <a:ea typeface="+mn-ea"/>
            </a:endParaRPr>
          </a:p>
          <a:p>
            <a:pPr>
              <a:defRPr/>
            </a:pPr>
            <a:r>
              <a:rPr lang="en-US" sz="2800" dirty="0">
                <a:ea typeface="+mn-ea"/>
              </a:rPr>
              <a:t>There is no duty to provide leave as a reasonable accommodation when there is no possibility the employee will be able to return to work.</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
        <p:nvSpPr>
          <p:cNvPr id="6" name="Footer Placeholder 4"/>
          <p:cNvSpPr>
            <a:spLocks noGrp="1"/>
          </p:cNvSpPr>
          <p:nvPr>
            <p:ph type="ftr" sz="quarter" idx="4294967295"/>
          </p:nvPr>
        </p:nvSpPr>
        <p:spPr>
          <a:xfrm>
            <a:off x="228600" y="6324600"/>
            <a:ext cx="4572000" cy="365125"/>
          </a:xfrm>
          <a:prstGeom prst="rect">
            <a:avLst/>
          </a:prstGeom>
        </p:spPr>
        <p:txBody>
          <a:bodyPr/>
          <a:lstStyle/>
          <a:p>
            <a:pPr algn="l"/>
            <a:endParaRPr lang="en-US" dirty="0"/>
          </a:p>
        </p:txBody>
      </p:sp>
      <p:cxnSp>
        <p:nvCxnSpPr>
          <p:cNvPr id="7" name="Straight Connector 6"/>
          <p:cNvCxnSpPr/>
          <p:nvPr/>
        </p:nvCxnSpPr>
        <p:spPr>
          <a:xfrm>
            <a:off x="685800" y="1371600"/>
            <a:ext cx="8153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8132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defRPr/>
            </a:pPr>
            <a:r>
              <a:rPr lang="en-US" sz="4000" b="1" dirty="0">
                <a:ea typeface="+mj-ea"/>
              </a:rPr>
              <a:t>Best Practices</a:t>
            </a:r>
          </a:p>
        </p:txBody>
      </p:sp>
      <p:sp>
        <p:nvSpPr>
          <p:cNvPr id="3" name="Content Placeholder 2"/>
          <p:cNvSpPr>
            <a:spLocks noGrp="1"/>
          </p:cNvSpPr>
          <p:nvPr>
            <p:ph idx="1"/>
          </p:nvPr>
        </p:nvSpPr>
        <p:spPr>
          <a:xfrm>
            <a:off x="457200" y="1524000"/>
            <a:ext cx="8458200" cy="4419600"/>
          </a:xfrm>
        </p:spPr>
        <p:txBody>
          <a:bodyPr>
            <a:normAutofit fontScale="92500" lnSpcReduction="20000"/>
          </a:bodyPr>
          <a:lstStyle/>
          <a:p>
            <a:pPr>
              <a:defRPr/>
            </a:pPr>
            <a:r>
              <a:rPr lang="en-US" sz="2800" dirty="0"/>
              <a:t>Get your leave policy house in order</a:t>
            </a:r>
          </a:p>
          <a:p>
            <a:pPr>
              <a:defRPr/>
            </a:pPr>
            <a:r>
              <a:rPr lang="en-US" sz="2800" dirty="0"/>
              <a:t>Train your supervisors</a:t>
            </a:r>
          </a:p>
          <a:p>
            <a:pPr>
              <a:defRPr/>
            </a:pPr>
            <a:r>
              <a:rPr lang="en-US" sz="2800" dirty="0"/>
              <a:t>Review and update all job descriptions.</a:t>
            </a:r>
          </a:p>
          <a:p>
            <a:pPr>
              <a:defRPr/>
            </a:pPr>
            <a:r>
              <a:rPr lang="en-US" sz="2800" dirty="0"/>
              <a:t>Always engage in the interactive process.</a:t>
            </a:r>
          </a:p>
          <a:p>
            <a:pPr>
              <a:defRPr/>
            </a:pPr>
            <a:r>
              <a:rPr lang="en-US" sz="2800" dirty="0"/>
              <a:t>Seek medical documentation where appropriate.</a:t>
            </a:r>
          </a:p>
          <a:p>
            <a:pPr>
              <a:defRPr/>
            </a:pPr>
            <a:r>
              <a:rPr lang="en-US" sz="2800" dirty="0"/>
              <a:t>Focus </a:t>
            </a:r>
            <a:r>
              <a:rPr lang="en-US" sz="2800" dirty="0" err="1"/>
              <a:t>RTW</a:t>
            </a:r>
            <a:r>
              <a:rPr lang="en-US" sz="2800" dirty="0"/>
              <a:t> programs on essential functions.</a:t>
            </a:r>
          </a:p>
          <a:p>
            <a:pPr>
              <a:defRPr/>
            </a:pPr>
            <a:r>
              <a:rPr lang="en-US" sz="2800" dirty="0"/>
              <a:t>Develop a documentation system that will represent your company well before the </a:t>
            </a:r>
            <a:r>
              <a:rPr lang="en-US" sz="2800" dirty="0" err="1"/>
              <a:t>EEOC</a:t>
            </a:r>
            <a:r>
              <a:rPr lang="en-US" sz="2800" dirty="0"/>
              <a:t>, a local state agency, or in court.</a:t>
            </a:r>
          </a:p>
          <a:p>
            <a:pPr>
              <a:defRPr/>
            </a:pPr>
            <a:r>
              <a:rPr lang="en-US" sz="2800" dirty="0"/>
              <a:t>Seek legal review from a qualified employment attorney for tough situations</a:t>
            </a:r>
          </a:p>
          <a:p>
            <a:pPr>
              <a:defRPr/>
            </a:pPr>
            <a:endParaRPr lang="en-US" sz="2800" dirty="0"/>
          </a:p>
          <a:p>
            <a:pPr>
              <a:defRPr/>
            </a:pPr>
            <a:endParaRPr lang="en-US" sz="2800" dirty="0"/>
          </a:p>
          <a:p>
            <a:pPr>
              <a:defRPr/>
            </a:pPr>
            <a:endParaRPr lang="en-US" sz="2800" dirty="0"/>
          </a:p>
          <a:p>
            <a:pPr>
              <a:defRPr/>
            </a:pPr>
            <a:endParaRPr lang="en-US" sz="3200" dirty="0">
              <a:ea typeface="+mn-ea"/>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
        <p:nvSpPr>
          <p:cNvPr id="6" name="Footer Placeholder 4"/>
          <p:cNvSpPr>
            <a:spLocks noGrp="1"/>
          </p:cNvSpPr>
          <p:nvPr>
            <p:ph type="ftr" sz="quarter" idx="4294967295"/>
          </p:nvPr>
        </p:nvSpPr>
        <p:spPr>
          <a:xfrm>
            <a:off x="228600" y="6324600"/>
            <a:ext cx="4572000" cy="365125"/>
          </a:xfrm>
          <a:prstGeom prst="rect">
            <a:avLst/>
          </a:prstGeom>
        </p:spPr>
        <p:txBody>
          <a:bodyPr/>
          <a:lstStyle/>
          <a:p>
            <a:pPr algn="l"/>
            <a:endParaRPr lang="en-US" dirty="0"/>
          </a:p>
        </p:txBody>
      </p:sp>
      <p:cxnSp>
        <p:nvCxnSpPr>
          <p:cNvPr id="7" name="Straight Connector 6"/>
          <p:cNvCxnSpPr/>
          <p:nvPr/>
        </p:nvCxnSpPr>
        <p:spPr>
          <a:xfrm>
            <a:off x="685800" y="1371600"/>
            <a:ext cx="8153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672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9000" y="4572000"/>
            <a:ext cx="2514600" cy="228600"/>
          </a:xfrm>
        </p:spPr>
        <p:txBody>
          <a:bodyPr/>
          <a:lstStyle/>
          <a:p>
            <a:pPr algn="ctr"/>
            <a:r>
              <a:rPr lang="en-US" sz="1800" dirty="0" smtClean="0"/>
              <a:t>Matthew Davison</a:t>
            </a:r>
            <a:endParaRPr lang="en-US" sz="1800" dirty="0"/>
          </a:p>
        </p:txBody>
      </p:sp>
      <p:sp>
        <p:nvSpPr>
          <p:cNvPr id="6" name="Text Placeholder 5"/>
          <p:cNvSpPr>
            <a:spLocks noGrp="1"/>
          </p:cNvSpPr>
          <p:nvPr>
            <p:ph type="body" sz="quarter" idx="13"/>
          </p:nvPr>
        </p:nvSpPr>
        <p:spPr>
          <a:xfrm>
            <a:off x="5410200" y="4724400"/>
            <a:ext cx="2514600" cy="228600"/>
          </a:xfrm>
        </p:spPr>
        <p:txBody>
          <a:bodyPr/>
          <a:lstStyle/>
          <a:p>
            <a:pPr algn="ctr"/>
            <a:endParaRPr lang="en-US" dirty="0"/>
          </a:p>
        </p:txBody>
      </p:sp>
      <p:pic>
        <p:nvPicPr>
          <p:cNvPr id="11" name="Picture Placeholder 10"/>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39421" b="30579"/>
          <a:stretch/>
        </p:blipFill>
        <p:spPr/>
      </p:pic>
      <p:pic>
        <p:nvPicPr>
          <p:cNvPr id="1026" name="Picture 2" descr="C:\Users\M-D\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85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2384">
              <a:lnSpc>
                <a:spcPts val="3570"/>
              </a:lnSpc>
            </a:pPr>
            <a:r>
              <a:rPr dirty="0"/>
              <a:t>Cha</a:t>
            </a:r>
            <a:r>
              <a:rPr spc="5" dirty="0"/>
              <a:t>l</a:t>
            </a:r>
            <a:r>
              <a:rPr dirty="0"/>
              <a:t>len</a:t>
            </a:r>
            <a:r>
              <a:rPr spc="-20" dirty="0"/>
              <a:t>g</a:t>
            </a:r>
            <a:r>
              <a:rPr dirty="0"/>
              <a:t>es</a:t>
            </a:r>
            <a:r>
              <a:rPr spc="-25" dirty="0"/>
              <a:t> </a:t>
            </a:r>
            <a:r>
              <a:rPr dirty="0"/>
              <a:t>in</a:t>
            </a:r>
            <a:r>
              <a:rPr spc="-15" dirty="0"/>
              <a:t> </a:t>
            </a:r>
            <a:r>
              <a:rPr dirty="0"/>
              <a:t>Law</a:t>
            </a:r>
            <a:r>
              <a:rPr spc="-10" dirty="0"/>
              <a:t> </a:t>
            </a:r>
            <a:r>
              <a:rPr dirty="0">
                <a:latin typeface="Cambria Math"/>
                <a:cs typeface="Cambria Math"/>
              </a:rPr>
              <a:t>⎯</a:t>
            </a:r>
            <a:r>
              <a:rPr spc="175" dirty="0">
                <a:latin typeface="Cambria Math"/>
                <a:cs typeface="Cambria Math"/>
              </a:rPr>
              <a:t> </a:t>
            </a:r>
            <a:r>
              <a:rPr dirty="0"/>
              <a:t>Examples</a:t>
            </a:r>
          </a:p>
        </p:txBody>
      </p:sp>
      <p:sp>
        <p:nvSpPr>
          <p:cNvPr id="3" name="object 3"/>
          <p:cNvSpPr txBox="1">
            <a:spLocks noGrp="1"/>
          </p:cNvSpPr>
          <p:nvPr>
            <p:ph type="body" idx="1"/>
          </p:nvPr>
        </p:nvSpPr>
        <p:spPr>
          <a:xfrm>
            <a:off x="457200" y="1600200"/>
            <a:ext cx="8534400" cy="4267200"/>
          </a:xfrm>
          <a:prstGeom prst="rect">
            <a:avLst/>
          </a:prstGeom>
        </p:spPr>
        <p:txBody>
          <a:bodyPr vert="horz" wrap="square" lIns="0" tIns="0" rIns="0" bIns="0" rtlCol="0">
            <a:spAutoFit/>
          </a:bodyPr>
          <a:lstStyle/>
          <a:p>
            <a:pPr marL="12700">
              <a:lnSpc>
                <a:spcPct val="100000"/>
              </a:lnSpc>
            </a:pPr>
            <a:r>
              <a:rPr spc="-10" dirty="0"/>
              <a:t>S</a:t>
            </a:r>
            <a:r>
              <a:rPr dirty="0"/>
              <a:t>ituati</a:t>
            </a:r>
            <a:r>
              <a:rPr spc="-10" dirty="0"/>
              <a:t>o</a:t>
            </a:r>
            <a:r>
              <a:rPr dirty="0"/>
              <a:t>ns</a:t>
            </a:r>
            <a:r>
              <a:rPr spc="-35" dirty="0"/>
              <a:t> </a:t>
            </a:r>
            <a:r>
              <a:rPr spc="20" dirty="0"/>
              <a:t>w</a:t>
            </a:r>
            <a:r>
              <a:rPr dirty="0"/>
              <a:t>here</a:t>
            </a:r>
            <a:r>
              <a:rPr spc="-55" dirty="0"/>
              <a:t> </a:t>
            </a:r>
            <a:r>
              <a:rPr spc="-10" dirty="0"/>
              <a:t>m</a:t>
            </a:r>
            <a:r>
              <a:rPr dirty="0"/>
              <a:t>anagers</a:t>
            </a:r>
            <a:r>
              <a:rPr spc="-10" dirty="0"/>
              <a:t>/</a:t>
            </a:r>
            <a:r>
              <a:rPr dirty="0"/>
              <a:t>HR</a:t>
            </a:r>
            <a:r>
              <a:rPr spc="-25" dirty="0"/>
              <a:t> </a:t>
            </a:r>
            <a:r>
              <a:rPr dirty="0"/>
              <a:t>.</a:t>
            </a:r>
            <a:r>
              <a:rPr spc="-15" dirty="0"/>
              <a:t> </a:t>
            </a:r>
            <a:r>
              <a:rPr dirty="0"/>
              <a:t>.</a:t>
            </a:r>
            <a:r>
              <a:rPr spc="-25" dirty="0"/>
              <a:t> </a:t>
            </a:r>
            <a:r>
              <a:rPr dirty="0"/>
              <a:t>.</a:t>
            </a:r>
          </a:p>
          <a:p>
            <a:pPr marL="12700">
              <a:lnSpc>
                <a:spcPct val="100000"/>
              </a:lnSpc>
              <a:spcBef>
                <a:spcPts val="1200"/>
              </a:spcBef>
            </a:pPr>
            <a:r>
              <a:rPr b="1" dirty="0">
                <a:latin typeface="Arial"/>
                <a:cs typeface="Arial"/>
              </a:rPr>
              <a:t>In</a:t>
            </a:r>
            <a:r>
              <a:rPr b="1" spc="-10" dirty="0">
                <a:latin typeface="Arial"/>
                <a:cs typeface="Arial"/>
              </a:rPr>
              <a:t>v</a:t>
            </a:r>
            <a:r>
              <a:rPr b="1" dirty="0">
                <a:latin typeface="Arial"/>
                <a:cs typeface="Arial"/>
              </a:rPr>
              <a:t>olvement</a:t>
            </a:r>
            <a:r>
              <a:rPr b="1" spc="-25" dirty="0">
                <a:latin typeface="Arial"/>
                <a:cs typeface="Arial"/>
              </a:rPr>
              <a:t> </a:t>
            </a:r>
            <a:r>
              <a:rPr b="1" dirty="0">
                <a:latin typeface="Arial"/>
                <a:cs typeface="Arial"/>
              </a:rPr>
              <a:t>tain</a:t>
            </a:r>
            <a:r>
              <a:rPr b="1" spc="-10" dirty="0">
                <a:latin typeface="Arial"/>
                <a:cs typeface="Arial"/>
              </a:rPr>
              <a:t>t</a:t>
            </a:r>
            <a:r>
              <a:rPr b="1" dirty="0">
                <a:latin typeface="Arial"/>
                <a:cs typeface="Arial"/>
              </a:rPr>
              <a:t>ed</a:t>
            </a:r>
            <a:r>
              <a:rPr b="1" spc="-15" dirty="0">
                <a:latin typeface="Arial"/>
                <a:cs typeface="Arial"/>
              </a:rPr>
              <a:t> </a:t>
            </a:r>
            <a:r>
              <a:rPr b="1" dirty="0">
                <a:latin typeface="Arial"/>
                <a:cs typeface="Arial"/>
              </a:rPr>
              <a:t>termination</a:t>
            </a:r>
            <a:r>
              <a:rPr b="1" spc="-40" dirty="0">
                <a:latin typeface="Arial"/>
                <a:cs typeface="Arial"/>
              </a:rPr>
              <a:t> </a:t>
            </a:r>
            <a:r>
              <a:rPr b="1" dirty="0">
                <a:latin typeface="Arial"/>
                <a:cs typeface="Arial"/>
              </a:rPr>
              <a:t>de</a:t>
            </a:r>
            <a:r>
              <a:rPr b="1" spc="5" dirty="0">
                <a:latin typeface="Arial"/>
                <a:cs typeface="Arial"/>
              </a:rPr>
              <a:t>c</a:t>
            </a:r>
            <a:r>
              <a:rPr b="1" dirty="0">
                <a:latin typeface="Arial"/>
                <a:cs typeface="Arial"/>
              </a:rPr>
              <a:t>ision</a:t>
            </a:r>
          </a:p>
          <a:p>
            <a:pPr marL="527685" marR="163195" indent="-286385">
              <a:lnSpc>
                <a:spcPts val="1730"/>
              </a:lnSpc>
              <a:spcBef>
                <a:spcPts val="420"/>
              </a:spcBef>
              <a:buClr>
                <a:srgbClr val="5382AB"/>
              </a:buClr>
              <a:buFont typeface="Wingdings"/>
              <a:buChar char=""/>
              <a:tabLst>
                <a:tab pos="528320" algn="l"/>
              </a:tabLst>
            </a:pPr>
            <a:r>
              <a:rPr sz="1800" b="0" spc="-10" dirty="0">
                <a:latin typeface="Arial"/>
                <a:cs typeface="Arial"/>
              </a:rPr>
              <a:t>Manager</a:t>
            </a:r>
            <a:r>
              <a:rPr sz="1800" b="0" spc="15" dirty="0">
                <a:latin typeface="Arial"/>
                <a:cs typeface="Arial"/>
              </a:rPr>
              <a:t> </a:t>
            </a:r>
            <a:r>
              <a:rPr sz="1800" b="0" spc="-10" dirty="0">
                <a:latin typeface="Arial"/>
                <a:cs typeface="Arial"/>
              </a:rPr>
              <a:t>knew</a:t>
            </a:r>
            <a:r>
              <a:rPr sz="1800" b="0" spc="-15" dirty="0">
                <a:latin typeface="Arial"/>
                <a:cs typeface="Arial"/>
              </a:rPr>
              <a:t> </a:t>
            </a:r>
            <a:r>
              <a:rPr sz="1800" b="0" spc="-10" dirty="0">
                <a:latin typeface="Arial"/>
                <a:cs typeface="Arial"/>
              </a:rPr>
              <a:t>about</a:t>
            </a:r>
            <a:r>
              <a:rPr sz="1800" b="0" spc="10" dirty="0">
                <a:latin typeface="Arial"/>
                <a:cs typeface="Arial"/>
              </a:rPr>
              <a:t> </a:t>
            </a:r>
            <a:r>
              <a:rPr sz="1800" b="0" spc="-15" dirty="0">
                <a:latin typeface="Arial"/>
                <a:cs typeface="Arial"/>
              </a:rPr>
              <a:t>emp</a:t>
            </a:r>
            <a:r>
              <a:rPr sz="1800" b="0" dirty="0">
                <a:latin typeface="Arial"/>
                <a:cs typeface="Arial"/>
              </a:rPr>
              <a:t>l</a:t>
            </a:r>
            <a:r>
              <a:rPr sz="1800" b="0" spc="-10" dirty="0">
                <a:latin typeface="Arial"/>
                <a:cs typeface="Arial"/>
              </a:rPr>
              <a:t>o</a:t>
            </a:r>
            <a:r>
              <a:rPr sz="1800" b="0" spc="-30" dirty="0">
                <a:latin typeface="Arial"/>
                <a:cs typeface="Arial"/>
              </a:rPr>
              <a:t>y</a:t>
            </a:r>
            <a:r>
              <a:rPr sz="1800" b="0" spc="-10" dirty="0">
                <a:latin typeface="Arial"/>
                <a:cs typeface="Arial"/>
              </a:rPr>
              <a:t>ee</a:t>
            </a:r>
            <a:r>
              <a:rPr sz="1800" b="0" spc="-25" dirty="0">
                <a:latin typeface="Arial"/>
                <a:cs typeface="Arial"/>
              </a:rPr>
              <a:t>’</a:t>
            </a:r>
            <a:r>
              <a:rPr sz="1800" b="0" spc="-10" dirty="0">
                <a:latin typeface="Arial"/>
                <a:cs typeface="Arial"/>
              </a:rPr>
              <a:t>s</a:t>
            </a:r>
            <a:r>
              <a:rPr sz="1800" b="0" dirty="0">
                <a:latin typeface="Arial"/>
                <a:cs typeface="Arial"/>
              </a:rPr>
              <a:t> </a:t>
            </a:r>
            <a:r>
              <a:rPr sz="1800" b="0" spc="-10" dirty="0">
                <a:latin typeface="Arial"/>
                <a:cs typeface="Arial"/>
              </a:rPr>
              <a:t>ba</a:t>
            </a:r>
            <a:r>
              <a:rPr sz="1800" b="0" spc="-5" dirty="0">
                <a:latin typeface="Arial"/>
                <a:cs typeface="Arial"/>
              </a:rPr>
              <a:t>c</a:t>
            </a:r>
            <a:r>
              <a:rPr sz="1800" b="0" spc="-10" dirty="0">
                <a:latin typeface="Arial"/>
                <a:cs typeface="Arial"/>
              </a:rPr>
              <a:t>k/ne</a:t>
            </a:r>
            <a:r>
              <a:rPr sz="1800" b="0" spc="-5" dirty="0">
                <a:latin typeface="Arial"/>
                <a:cs typeface="Arial"/>
              </a:rPr>
              <a:t>c</a:t>
            </a:r>
            <a:r>
              <a:rPr sz="1800" b="0" spc="-10" dirty="0">
                <a:latin typeface="Arial"/>
                <a:cs typeface="Arial"/>
              </a:rPr>
              <a:t>k</a:t>
            </a:r>
            <a:r>
              <a:rPr sz="1800" b="0" dirty="0">
                <a:latin typeface="Arial"/>
                <a:cs typeface="Arial"/>
              </a:rPr>
              <a:t> </a:t>
            </a:r>
            <a:r>
              <a:rPr sz="1800" b="0" spc="-10" dirty="0">
                <a:latin typeface="Arial"/>
                <a:cs typeface="Arial"/>
              </a:rPr>
              <a:t>injury</a:t>
            </a:r>
            <a:r>
              <a:rPr sz="1800" b="0" spc="-15" dirty="0">
                <a:latin typeface="Arial"/>
                <a:cs typeface="Arial"/>
              </a:rPr>
              <a:t> </a:t>
            </a:r>
            <a:r>
              <a:rPr sz="1800" b="0" spc="-10" dirty="0">
                <a:latin typeface="Arial"/>
                <a:cs typeface="Arial"/>
              </a:rPr>
              <a:t>and</a:t>
            </a:r>
            <a:r>
              <a:rPr sz="1800" b="0" spc="-5" dirty="0">
                <a:latin typeface="Arial"/>
                <a:cs typeface="Arial"/>
              </a:rPr>
              <a:t> </a:t>
            </a:r>
            <a:r>
              <a:rPr sz="1800" b="0" spc="-10" dirty="0">
                <a:latin typeface="Arial"/>
                <a:cs typeface="Arial"/>
              </a:rPr>
              <a:t>had</a:t>
            </a:r>
            <a:r>
              <a:rPr sz="1800" b="0" spc="10" dirty="0">
                <a:latin typeface="Arial"/>
                <a:cs typeface="Arial"/>
              </a:rPr>
              <a:t> </a:t>
            </a:r>
            <a:r>
              <a:rPr sz="1800" b="0" spc="-10" dirty="0">
                <a:latin typeface="Arial"/>
                <a:cs typeface="Arial"/>
              </a:rPr>
              <a:t>not</a:t>
            </a:r>
            <a:r>
              <a:rPr sz="1800" b="0" spc="10" dirty="0">
                <a:latin typeface="Arial"/>
                <a:cs typeface="Arial"/>
              </a:rPr>
              <a:t> </a:t>
            </a:r>
            <a:r>
              <a:rPr sz="1800" b="0" spc="-10" dirty="0">
                <a:latin typeface="Arial"/>
                <a:cs typeface="Arial"/>
              </a:rPr>
              <a:t>fired</a:t>
            </a:r>
            <a:r>
              <a:rPr sz="1800" b="0" spc="5" dirty="0">
                <a:latin typeface="Arial"/>
                <a:cs typeface="Arial"/>
              </a:rPr>
              <a:t> </a:t>
            </a:r>
            <a:r>
              <a:rPr sz="1800" b="0" spc="-15" dirty="0">
                <a:latin typeface="Arial"/>
                <a:cs typeface="Arial"/>
              </a:rPr>
              <a:t>emp</a:t>
            </a:r>
            <a:r>
              <a:rPr sz="1800" b="0" dirty="0">
                <a:latin typeface="Arial"/>
                <a:cs typeface="Arial"/>
              </a:rPr>
              <a:t>l</a:t>
            </a:r>
            <a:r>
              <a:rPr sz="1800" b="0" spc="-10" dirty="0">
                <a:latin typeface="Arial"/>
                <a:cs typeface="Arial"/>
              </a:rPr>
              <a:t>o</a:t>
            </a:r>
            <a:r>
              <a:rPr sz="1800" b="0" spc="-30" dirty="0">
                <a:latin typeface="Arial"/>
                <a:cs typeface="Arial"/>
              </a:rPr>
              <a:t>y</a:t>
            </a:r>
            <a:r>
              <a:rPr sz="1800" b="0" spc="-10" dirty="0">
                <a:latin typeface="Arial"/>
                <a:cs typeface="Arial"/>
              </a:rPr>
              <a:t>ees</a:t>
            </a:r>
            <a:r>
              <a:rPr sz="1800" b="0" spc="15" dirty="0">
                <a:latin typeface="Arial"/>
                <a:cs typeface="Arial"/>
              </a:rPr>
              <a:t> </a:t>
            </a:r>
            <a:r>
              <a:rPr sz="1800" b="0" spc="-30" dirty="0">
                <a:latin typeface="Arial"/>
                <a:cs typeface="Arial"/>
              </a:rPr>
              <a:t>w</a:t>
            </a:r>
            <a:r>
              <a:rPr sz="1800" b="0" spc="-10" dirty="0">
                <a:latin typeface="Arial"/>
                <a:cs typeface="Arial"/>
              </a:rPr>
              <a:t>ho</a:t>
            </a:r>
            <a:r>
              <a:rPr sz="1800" b="0" spc="-5" dirty="0">
                <a:latin typeface="Arial"/>
                <a:cs typeface="Arial"/>
              </a:rPr>
              <a:t> </a:t>
            </a:r>
            <a:r>
              <a:rPr sz="1800" b="0" spc="-10" dirty="0">
                <a:latin typeface="Arial"/>
                <a:cs typeface="Arial"/>
              </a:rPr>
              <a:t>made</a:t>
            </a:r>
            <a:r>
              <a:rPr sz="1800" b="0" spc="10" dirty="0">
                <a:latin typeface="Arial"/>
                <a:cs typeface="Arial"/>
              </a:rPr>
              <a:t> </a:t>
            </a:r>
            <a:r>
              <a:rPr sz="1800" b="0" spc="-10" dirty="0">
                <a:latin typeface="Arial"/>
                <a:cs typeface="Arial"/>
              </a:rPr>
              <a:t>sim</a:t>
            </a:r>
            <a:r>
              <a:rPr sz="1800" b="0" dirty="0">
                <a:latin typeface="Arial"/>
                <a:cs typeface="Arial"/>
              </a:rPr>
              <a:t>i</a:t>
            </a:r>
            <a:r>
              <a:rPr sz="1800" b="0" spc="-10" dirty="0">
                <a:latin typeface="Arial"/>
                <a:cs typeface="Arial"/>
              </a:rPr>
              <a:t>lar</a:t>
            </a:r>
            <a:r>
              <a:rPr sz="1800" b="0" spc="-20" dirty="0">
                <a:latin typeface="Arial"/>
                <a:cs typeface="Arial"/>
              </a:rPr>
              <a:t> </a:t>
            </a:r>
            <a:r>
              <a:rPr sz="1800" b="0" spc="-10" dirty="0">
                <a:latin typeface="Arial"/>
                <a:cs typeface="Arial"/>
              </a:rPr>
              <a:t>safety</a:t>
            </a:r>
            <a:r>
              <a:rPr sz="1800" b="0" spc="5" dirty="0">
                <a:latin typeface="Arial"/>
                <a:cs typeface="Arial"/>
              </a:rPr>
              <a:t> </a:t>
            </a:r>
            <a:r>
              <a:rPr sz="1800" b="0" spc="-10" dirty="0">
                <a:latin typeface="Arial"/>
                <a:cs typeface="Arial"/>
              </a:rPr>
              <a:t>violation.</a:t>
            </a:r>
            <a:r>
              <a:rPr sz="1800" b="0" spc="5" dirty="0">
                <a:latin typeface="Arial"/>
                <a:cs typeface="Arial"/>
              </a:rPr>
              <a:t> </a:t>
            </a:r>
            <a:r>
              <a:rPr sz="1800" b="0" i="1" spc="-15" dirty="0">
                <a:latin typeface="Arial"/>
                <a:cs typeface="Arial"/>
              </a:rPr>
              <a:t>S</a:t>
            </a:r>
            <a:r>
              <a:rPr sz="1800" b="0" i="1" spc="-25" dirty="0">
                <a:latin typeface="Arial"/>
                <a:cs typeface="Arial"/>
              </a:rPr>
              <a:t>m</a:t>
            </a:r>
            <a:r>
              <a:rPr sz="1800" b="0" i="1" spc="-10" dirty="0">
                <a:latin typeface="Arial"/>
                <a:cs typeface="Arial"/>
              </a:rPr>
              <a:t>others</a:t>
            </a:r>
            <a:r>
              <a:rPr sz="1800" b="0" i="1" spc="25" dirty="0">
                <a:latin typeface="Arial"/>
                <a:cs typeface="Arial"/>
              </a:rPr>
              <a:t> </a:t>
            </a:r>
            <a:r>
              <a:rPr sz="1800" b="0" i="1" spc="-125" dirty="0">
                <a:latin typeface="Arial"/>
                <a:cs typeface="Arial"/>
              </a:rPr>
              <a:t>v</a:t>
            </a:r>
            <a:r>
              <a:rPr sz="1800" b="0" i="1" spc="-5" dirty="0">
                <a:latin typeface="Arial"/>
                <a:cs typeface="Arial"/>
              </a:rPr>
              <a:t>.</a:t>
            </a:r>
            <a:r>
              <a:rPr sz="1800" b="0" i="1" spc="10" dirty="0">
                <a:latin typeface="Arial"/>
                <a:cs typeface="Arial"/>
              </a:rPr>
              <a:t> </a:t>
            </a:r>
            <a:r>
              <a:rPr sz="1800" b="0" i="1" spc="-10" dirty="0">
                <a:latin typeface="Arial"/>
                <a:cs typeface="Arial"/>
              </a:rPr>
              <a:t>So</a:t>
            </a:r>
            <a:r>
              <a:rPr sz="1800" b="0" i="1" dirty="0">
                <a:latin typeface="Arial"/>
                <a:cs typeface="Arial"/>
              </a:rPr>
              <a:t>l</a:t>
            </a:r>
            <a:r>
              <a:rPr sz="1800" b="0" i="1" spc="-10" dirty="0">
                <a:latin typeface="Arial"/>
                <a:cs typeface="Arial"/>
              </a:rPr>
              <a:t>vay Che</a:t>
            </a:r>
            <a:r>
              <a:rPr sz="1800" b="0" i="1" spc="-25" dirty="0">
                <a:latin typeface="Arial"/>
                <a:cs typeface="Arial"/>
              </a:rPr>
              <a:t>m</a:t>
            </a:r>
            <a:r>
              <a:rPr sz="1800" b="0" i="1" spc="-10" dirty="0">
                <a:latin typeface="Arial"/>
                <a:cs typeface="Arial"/>
              </a:rPr>
              <a:t>icals,</a:t>
            </a:r>
            <a:r>
              <a:rPr sz="1800" b="0" i="1" spc="-15" dirty="0">
                <a:latin typeface="Arial"/>
                <a:cs typeface="Arial"/>
              </a:rPr>
              <a:t> </a:t>
            </a:r>
            <a:r>
              <a:rPr sz="1800" b="0" i="1" spc="-10" dirty="0">
                <a:latin typeface="Arial"/>
                <a:cs typeface="Arial"/>
              </a:rPr>
              <a:t>Inc.</a:t>
            </a:r>
            <a:r>
              <a:rPr sz="1800" b="0" i="1" spc="30" dirty="0">
                <a:latin typeface="Arial"/>
                <a:cs typeface="Arial"/>
              </a:rPr>
              <a:t> </a:t>
            </a:r>
            <a:r>
              <a:rPr sz="1800" b="0" spc="-10" dirty="0">
                <a:latin typeface="Arial"/>
                <a:cs typeface="Arial"/>
              </a:rPr>
              <a:t>(10th</a:t>
            </a:r>
            <a:r>
              <a:rPr sz="1800" b="0" spc="15" dirty="0">
                <a:latin typeface="Arial"/>
                <a:cs typeface="Arial"/>
              </a:rPr>
              <a:t> </a:t>
            </a:r>
            <a:r>
              <a:rPr sz="1800" b="0" spc="-10" dirty="0">
                <a:latin typeface="Arial"/>
                <a:cs typeface="Arial"/>
              </a:rPr>
              <a:t>Ci</a:t>
            </a:r>
            <a:r>
              <a:rPr sz="1800" b="0" spc="-100" dirty="0">
                <a:latin typeface="Arial"/>
                <a:cs typeface="Arial"/>
              </a:rPr>
              <a:t>r</a:t>
            </a:r>
            <a:r>
              <a:rPr sz="1800" b="0" spc="-5" dirty="0">
                <a:latin typeface="Arial"/>
                <a:cs typeface="Arial"/>
              </a:rPr>
              <a:t>.</a:t>
            </a:r>
            <a:r>
              <a:rPr sz="1800" b="0" spc="10" dirty="0">
                <a:latin typeface="Arial"/>
                <a:cs typeface="Arial"/>
              </a:rPr>
              <a:t> </a:t>
            </a:r>
            <a:r>
              <a:rPr sz="1800" b="0" spc="-10" dirty="0">
                <a:latin typeface="Arial"/>
                <a:cs typeface="Arial"/>
              </a:rPr>
              <a:t>2014)</a:t>
            </a:r>
            <a:endParaRPr sz="1800" dirty="0">
              <a:latin typeface="Arial"/>
              <a:cs typeface="Arial"/>
            </a:endParaRPr>
          </a:p>
          <a:p>
            <a:pPr marL="527685" marR="5080" indent="-286385">
              <a:lnSpc>
                <a:spcPct val="90100"/>
              </a:lnSpc>
              <a:spcBef>
                <a:spcPts val="355"/>
              </a:spcBef>
              <a:buClr>
                <a:srgbClr val="5382AB"/>
              </a:buClr>
              <a:buFont typeface="Wingdings"/>
              <a:buChar char=""/>
              <a:tabLst>
                <a:tab pos="528320" algn="l"/>
              </a:tabLst>
            </a:pPr>
            <a:r>
              <a:rPr sz="1800" b="0" spc="-10" dirty="0">
                <a:latin typeface="Arial"/>
                <a:cs typeface="Arial"/>
              </a:rPr>
              <a:t>Manager</a:t>
            </a:r>
            <a:r>
              <a:rPr sz="1800" b="0" spc="10" dirty="0">
                <a:latin typeface="Arial"/>
                <a:cs typeface="Arial"/>
              </a:rPr>
              <a:t> </a:t>
            </a:r>
            <a:r>
              <a:rPr sz="1800" b="0" spc="-10" dirty="0">
                <a:latin typeface="Arial"/>
                <a:cs typeface="Arial"/>
              </a:rPr>
              <a:t>became</a:t>
            </a:r>
            <a:r>
              <a:rPr sz="1800" b="0" dirty="0">
                <a:latin typeface="Arial"/>
                <a:cs typeface="Arial"/>
              </a:rPr>
              <a:t> </a:t>
            </a:r>
            <a:r>
              <a:rPr sz="1800" b="0" spc="-5" dirty="0">
                <a:latin typeface="Arial"/>
                <a:cs typeface="Arial"/>
              </a:rPr>
              <a:t>ir</a:t>
            </a:r>
            <a:r>
              <a:rPr sz="1800" b="0" spc="-15" dirty="0">
                <a:latin typeface="Arial"/>
                <a:cs typeface="Arial"/>
              </a:rPr>
              <a:t>a</a:t>
            </a:r>
            <a:r>
              <a:rPr sz="1800" b="0" spc="-10" dirty="0">
                <a:latin typeface="Arial"/>
                <a:cs typeface="Arial"/>
              </a:rPr>
              <a:t>te;</a:t>
            </a:r>
            <a:r>
              <a:rPr sz="1800" b="0" spc="5" dirty="0">
                <a:latin typeface="Arial"/>
                <a:cs typeface="Arial"/>
              </a:rPr>
              <a:t> </a:t>
            </a:r>
            <a:r>
              <a:rPr sz="1800" b="0" spc="-10" dirty="0">
                <a:latin typeface="Arial"/>
                <a:cs typeface="Arial"/>
              </a:rPr>
              <a:t>told</a:t>
            </a:r>
            <a:r>
              <a:rPr sz="1800" b="0" spc="5" dirty="0">
                <a:latin typeface="Arial"/>
                <a:cs typeface="Arial"/>
              </a:rPr>
              <a:t> </a:t>
            </a:r>
            <a:r>
              <a:rPr sz="1800" b="0" spc="-10" dirty="0">
                <a:latin typeface="Arial"/>
                <a:cs typeface="Arial"/>
              </a:rPr>
              <a:t>the</a:t>
            </a:r>
            <a:r>
              <a:rPr sz="1800" b="0" spc="5" dirty="0">
                <a:latin typeface="Arial"/>
                <a:cs typeface="Arial"/>
              </a:rPr>
              <a:t> </a:t>
            </a:r>
            <a:r>
              <a:rPr sz="1800" b="0" spc="-10" dirty="0">
                <a:latin typeface="Arial"/>
                <a:cs typeface="Arial"/>
              </a:rPr>
              <a:t>emplo</a:t>
            </a:r>
            <a:r>
              <a:rPr sz="1800" b="0" spc="-30" dirty="0">
                <a:latin typeface="Arial"/>
                <a:cs typeface="Arial"/>
              </a:rPr>
              <a:t>y</a:t>
            </a:r>
            <a:r>
              <a:rPr sz="1800" b="0" spc="-10" dirty="0">
                <a:latin typeface="Arial"/>
                <a:cs typeface="Arial"/>
              </a:rPr>
              <a:t>ee</a:t>
            </a:r>
            <a:r>
              <a:rPr sz="1800" b="0" spc="20" dirty="0">
                <a:latin typeface="Arial"/>
                <a:cs typeface="Arial"/>
              </a:rPr>
              <a:t> </a:t>
            </a:r>
            <a:r>
              <a:rPr sz="1800" b="0" spc="-10" dirty="0">
                <a:latin typeface="Arial"/>
                <a:cs typeface="Arial"/>
              </a:rPr>
              <a:t>she</a:t>
            </a:r>
            <a:r>
              <a:rPr sz="1800" b="0" spc="-5" dirty="0">
                <a:latin typeface="Arial"/>
                <a:cs typeface="Arial"/>
              </a:rPr>
              <a:t> </a:t>
            </a:r>
            <a:r>
              <a:rPr sz="1800" b="0" spc="-10" dirty="0">
                <a:latin typeface="Arial"/>
                <a:cs typeface="Arial"/>
              </a:rPr>
              <a:t>couldn’t take</a:t>
            </a:r>
            <a:r>
              <a:rPr sz="1800" b="0" spc="10" dirty="0">
                <a:latin typeface="Arial"/>
                <a:cs typeface="Arial"/>
              </a:rPr>
              <a:t> </a:t>
            </a:r>
            <a:r>
              <a:rPr sz="1800" b="0" spc="-10" dirty="0">
                <a:latin typeface="Arial"/>
                <a:cs typeface="Arial"/>
              </a:rPr>
              <a:t>leave</a:t>
            </a:r>
            <a:r>
              <a:rPr sz="1800" b="0" spc="-5" dirty="0">
                <a:latin typeface="Arial"/>
                <a:cs typeface="Arial"/>
              </a:rPr>
              <a:t> </a:t>
            </a:r>
            <a:r>
              <a:rPr sz="1800" b="0" spc="-10" dirty="0">
                <a:latin typeface="Arial"/>
                <a:cs typeface="Arial"/>
              </a:rPr>
              <a:t>and</a:t>
            </a:r>
            <a:r>
              <a:rPr sz="1800" b="0" spc="-5" dirty="0">
                <a:latin typeface="Arial"/>
                <a:cs typeface="Arial"/>
              </a:rPr>
              <a:t> </a:t>
            </a:r>
            <a:r>
              <a:rPr sz="1800" b="0" spc="-10" dirty="0">
                <a:latin typeface="Arial"/>
                <a:cs typeface="Arial"/>
              </a:rPr>
              <a:t>needed</a:t>
            </a:r>
            <a:r>
              <a:rPr sz="1800" b="0" spc="-5" dirty="0">
                <a:latin typeface="Arial"/>
                <a:cs typeface="Arial"/>
              </a:rPr>
              <a:t> </a:t>
            </a:r>
            <a:r>
              <a:rPr sz="1800" b="0" spc="-10" dirty="0">
                <a:latin typeface="Arial"/>
                <a:cs typeface="Arial"/>
              </a:rPr>
              <a:t>a</a:t>
            </a:r>
            <a:r>
              <a:rPr sz="1800" b="0" spc="-5" dirty="0">
                <a:latin typeface="Arial"/>
                <a:cs typeface="Arial"/>
              </a:rPr>
              <a:t> </a:t>
            </a:r>
            <a:r>
              <a:rPr sz="1800" b="0" spc="-10" dirty="0">
                <a:latin typeface="Arial"/>
                <a:cs typeface="Arial"/>
              </a:rPr>
              <a:t>do</a:t>
            </a:r>
            <a:r>
              <a:rPr sz="1800" b="0" spc="-5" dirty="0">
                <a:latin typeface="Arial"/>
                <a:cs typeface="Arial"/>
              </a:rPr>
              <a:t>c</a:t>
            </a:r>
            <a:r>
              <a:rPr sz="1800" b="0" spc="-10" dirty="0">
                <a:latin typeface="Arial"/>
                <a:cs typeface="Arial"/>
              </a:rPr>
              <a:t>to</a:t>
            </a:r>
            <a:r>
              <a:rPr sz="1800" b="0" spc="45" dirty="0">
                <a:latin typeface="Arial"/>
                <a:cs typeface="Arial"/>
              </a:rPr>
              <a:t>r</a:t>
            </a:r>
            <a:r>
              <a:rPr sz="1800" b="0" spc="-25" dirty="0">
                <a:latin typeface="Arial"/>
                <a:cs typeface="Arial"/>
              </a:rPr>
              <a:t>’</a:t>
            </a:r>
            <a:r>
              <a:rPr sz="1800" b="0" spc="-10" dirty="0">
                <a:latin typeface="Arial"/>
                <a:cs typeface="Arial"/>
              </a:rPr>
              <a:t>s</a:t>
            </a:r>
            <a:r>
              <a:rPr sz="1800" b="0" dirty="0">
                <a:latin typeface="Arial"/>
                <a:cs typeface="Arial"/>
              </a:rPr>
              <a:t> </a:t>
            </a:r>
            <a:r>
              <a:rPr sz="1800" b="0" spc="-10" dirty="0">
                <a:latin typeface="Arial"/>
                <a:cs typeface="Arial"/>
              </a:rPr>
              <a:t>note.</a:t>
            </a:r>
            <a:r>
              <a:rPr sz="1800" b="0" spc="10" dirty="0">
                <a:latin typeface="Arial"/>
                <a:cs typeface="Arial"/>
              </a:rPr>
              <a:t> </a:t>
            </a:r>
            <a:r>
              <a:rPr sz="1800" b="0" spc="-10" dirty="0">
                <a:latin typeface="Arial"/>
                <a:cs typeface="Arial"/>
              </a:rPr>
              <a:t>Emplo</a:t>
            </a:r>
            <a:r>
              <a:rPr sz="1800" b="0" spc="-30" dirty="0">
                <a:latin typeface="Arial"/>
                <a:cs typeface="Arial"/>
              </a:rPr>
              <a:t>y</a:t>
            </a:r>
            <a:r>
              <a:rPr sz="1800" b="0" spc="-10" dirty="0">
                <a:latin typeface="Arial"/>
                <a:cs typeface="Arial"/>
              </a:rPr>
              <a:t>er</a:t>
            </a:r>
            <a:r>
              <a:rPr sz="1800" b="0" spc="15" dirty="0">
                <a:latin typeface="Arial"/>
                <a:cs typeface="Arial"/>
              </a:rPr>
              <a:t> </a:t>
            </a:r>
            <a:r>
              <a:rPr sz="1800" b="0" spc="-10" dirty="0">
                <a:latin typeface="Arial"/>
                <a:cs typeface="Arial"/>
              </a:rPr>
              <a:t>liable</a:t>
            </a:r>
            <a:r>
              <a:rPr sz="1800" b="0" spc="-25" dirty="0">
                <a:latin typeface="Arial"/>
                <a:cs typeface="Arial"/>
              </a:rPr>
              <a:t> </a:t>
            </a:r>
            <a:r>
              <a:rPr sz="1800" b="0" spc="-10" dirty="0">
                <a:latin typeface="Arial"/>
                <a:cs typeface="Arial"/>
              </a:rPr>
              <a:t>even</a:t>
            </a:r>
            <a:r>
              <a:rPr sz="1800" b="0" spc="15" dirty="0">
                <a:latin typeface="Arial"/>
                <a:cs typeface="Arial"/>
              </a:rPr>
              <a:t> </a:t>
            </a:r>
            <a:r>
              <a:rPr sz="1800" b="0" spc="-30" dirty="0">
                <a:latin typeface="Arial"/>
                <a:cs typeface="Arial"/>
              </a:rPr>
              <a:t>w</a:t>
            </a:r>
            <a:r>
              <a:rPr sz="1800" b="0" spc="-10" dirty="0">
                <a:latin typeface="Arial"/>
                <a:cs typeface="Arial"/>
              </a:rPr>
              <a:t>hen</a:t>
            </a:r>
            <a:r>
              <a:rPr sz="1800" b="0" spc="10" dirty="0">
                <a:latin typeface="Arial"/>
                <a:cs typeface="Arial"/>
              </a:rPr>
              <a:t> </a:t>
            </a:r>
            <a:r>
              <a:rPr sz="1800" b="0" spc="-10" dirty="0">
                <a:latin typeface="Arial"/>
                <a:cs typeface="Arial"/>
              </a:rPr>
              <a:t>the</a:t>
            </a:r>
            <a:r>
              <a:rPr sz="1800" b="0" spc="10" dirty="0">
                <a:latin typeface="Arial"/>
                <a:cs typeface="Arial"/>
              </a:rPr>
              <a:t> </a:t>
            </a:r>
            <a:r>
              <a:rPr sz="1800" b="0" spc="-10" dirty="0">
                <a:latin typeface="Arial"/>
                <a:cs typeface="Arial"/>
              </a:rPr>
              <a:t>manager</a:t>
            </a:r>
            <a:r>
              <a:rPr sz="1800" b="0" spc="15" dirty="0">
                <a:latin typeface="Arial"/>
                <a:cs typeface="Arial"/>
              </a:rPr>
              <a:t> </a:t>
            </a:r>
            <a:r>
              <a:rPr sz="1800" b="0" spc="-10" dirty="0">
                <a:latin typeface="Arial"/>
                <a:cs typeface="Arial"/>
              </a:rPr>
              <a:t>immediate</a:t>
            </a:r>
            <a:r>
              <a:rPr sz="1800" b="0" dirty="0">
                <a:latin typeface="Arial"/>
                <a:cs typeface="Arial"/>
              </a:rPr>
              <a:t>l</a:t>
            </a:r>
            <a:r>
              <a:rPr sz="1800" b="0" spc="-10" dirty="0">
                <a:latin typeface="Arial"/>
                <a:cs typeface="Arial"/>
              </a:rPr>
              <a:t>y ret</a:t>
            </a:r>
            <a:r>
              <a:rPr sz="1800" b="0" spc="-20" dirty="0">
                <a:latin typeface="Arial"/>
                <a:cs typeface="Arial"/>
              </a:rPr>
              <a:t>r</a:t>
            </a:r>
            <a:r>
              <a:rPr sz="1800" b="0" spc="-10" dirty="0">
                <a:latin typeface="Arial"/>
                <a:cs typeface="Arial"/>
              </a:rPr>
              <a:t>acted</a:t>
            </a:r>
            <a:r>
              <a:rPr sz="1800" b="0" spc="20" dirty="0">
                <a:latin typeface="Arial"/>
                <a:cs typeface="Arial"/>
              </a:rPr>
              <a:t> </a:t>
            </a:r>
            <a:r>
              <a:rPr sz="1800" b="0" spc="-10" dirty="0">
                <a:latin typeface="Arial"/>
                <a:cs typeface="Arial"/>
              </a:rPr>
              <a:t>demand and</a:t>
            </a:r>
            <a:r>
              <a:rPr sz="1800" b="0" spc="-5" dirty="0">
                <a:latin typeface="Arial"/>
                <a:cs typeface="Arial"/>
              </a:rPr>
              <a:t> </a:t>
            </a:r>
            <a:r>
              <a:rPr sz="1800" b="0" spc="-10" dirty="0">
                <a:latin typeface="Arial"/>
                <a:cs typeface="Arial"/>
              </a:rPr>
              <a:t>apo</a:t>
            </a:r>
            <a:r>
              <a:rPr sz="1800" b="0" dirty="0">
                <a:latin typeface="Arial"/>
                <a:cs typeface="Arial"/>
              </a:rPr>
              <a:t>l</a:t>
            </a:r>
            <a:r>
              <a:rPr sz="1800" b="0" spc="-10" dirty="0">
                <a:latin typeface="Arial"/>
                <a:cs typeface="Arial"/>
              </a:rPr>
              <a:t>ogized. </a:t>
            </a:r>
            <a:r>
              <a:rPr sz="1800" b="0" i="1" spc="-25" dirty="0">
                <a:latin typeface="Arial"/>
                <a:cs typeface="Arial"/>
              </a:rPr>
              <a:t>G</a:t>
            </a:r>
            <a:r>
              <a:rPr sz="1800" b="0" i="1" spc="-10" dirty="0">
                <a:latin typeface="Arial"/>
                <a:cs typeface="Arial"/>
              </a:rPr>
              <a:t>ordon</a:t>
            </a:r>
            <a:r>
              <a:rPr sz="1800" b="0" i="1" spc="20" dirty="0">
                <a:latin typeface="Arial"/>
                <a:cs typeface="Arial"/>
              </a:rPr>
              <a:t> </a:t>
            </a:r>
            <a:r>
              <a:rPr sz="1800" b="0" i="1" spc="-125" dirty="0">
                <a:latin typeface="Arial"/>
                <a:cs typeface="Arial"/>
              </a:rPr>
              <a:t>v</a:t>
            </a:r>
            <a:r>
              <a:rPr sz="1800" b="0" i="1" spc="-5" dirty="0">
                <a:latin typeface="Arial"/>
                <a:cs typeface="Arial"/>
              </a:rPr>
              <a:t>.</a:t>
            </a:r>
            <a:r>
              <a:rPr sz="1800" b="0" i="1" spc="10" dirty="0">
                <a:latin typeface="Arial"/>
                <a:cs typeface="Arial"/>
              </a:rPr>
              <a:t> </a:t>
            </a:r>
            <a:r>
              <a:rPr sz="1800" b="0" i="1" spc="-10" dirty="0">
                <a:latin typeface="Arial"/>
                <a:cs typeface="Arial"/>
              </a:rPr>
              <a:t>U.S.</a:t>
            </a:r>
            <a:r>
              <a:rPr sz="1800" b="0" i="1" spc="10" dirty="0">
                <a:latin typeface="Arial"/>
                <a:cs typeface="Arial"/>
              </a:rPr>
              <a:t> </a:t>
            </a:r>
            <a:r>
              <a:rPr sz="1800" b="0" i="1" spc="-10" dirty="0">
                <a:latin typeface="Arial"/>
                <a:cs typeface="Arial"/>
              </a:rPr>
              <a:t>Capitol Po</a:t>
            </a:r>
            <a:r>
              <a:rPr sz="1800" b="0" i="1" dirty="0">
                <a:latin typeface="Arial"/>
                <a:cs typeface="Arial"/>
              </a:rPr>
              <a:t>l</a:t>
            </a:r>
            <a:r>
              <a:rPr sz="1800" b="0" i="1" spc="-10" dirty="0">
                <a:latin typeface="Arial"/>
                <a:cs typeface="Arial"/>
              </a:rPr>
              <a:t>ic</a:t>
            </a:r>
            <a:r>
              <a:rPr sz="1800" b="0" i="1" spc="0" dirty="0">
                <a:latin typeface="Arial"/>
                <a:cs typeface="Arial"/>
              </a:rPr>
              <a:t>e</a:t>
            </a:r>
            <a:r>
              <a:rPr sz="1800" b="0" spc="-5" dirty="0">
                <a:latin typeface="Arial"/>
                <a:cs typeface="Arial"/>
              </a:rPr>
              <a:t>,</a:t>
            </a:r>
            <a:r>
              <a:rPr sz="1800" b="0" spc="-15" dirty="0">
                <a:latin typeface="Arial"/>
                <a:cs typeface="Arial"/>
              </a:rPr>
              <a:t> </a:t>
            </a:r>
            <a:r>
              <a:rPr sz="1800" b="0" spc="-10" dirty="0">
                <a:latin typeface="Arial"/>
                <a:cs typeface="Arial"/>
              </a:rPr>
              <a:t>(D.C.</a:t>
            </a:r>
            <a:r>
              <a:rPr sz="1800" b="0" spc="5" dirty="0">
                <a:latin typeface="Arial"/>
                <a:cs typeface="Arial"/>
              </a:rPr>
              <a:t> </a:t>
            </a:r>
            <a:r>
              <a:rPr sz="1800" b="0" spc="-10" dirty="0">
                <a:latin typeface="Arial"/>
                <a:cs typeface="Arial"/>
              </a:rPr>
              <a:t>Ci</a:t>
            </a:r>
            <a:r>
              <a:rPr sz="1800" b="0" spc="-100" dirty="0">
                <a:latin typeface="Arial"/>
                <a:cs typeface="Arial"/>
              </a:rPr>
              <a:t>r</a:t>
            </a:r>
            <a:r>
              <a:rPr sz="1800" b="0" spc="-5" dirty="0">
                <a:latin typeface="Arial"/>
                <a:cs typeface="Arial"/>
              </a:rPr>
              <a:t>.</a:t>
            </a:r>
            <a:r>
              <a:rPr sz="1800" b="0" spc="10" dirty="0">
                <a:latin typeface="Arial"/>
                <a:cs typeface="Arial"/>
              </a:rPr>
              <a:t> </a:t>
            </a:r>
            <a:r>
              <a:rPr sz="1800" b="0" spc="-10" dirty="0">
                <a:latin typeface="Arial"/>
                <a:cs typeface="Arial"/>
              </a:rPr>
              <a:t>2015)</a:t>
            </a:r>
            <a:endParaRPr sz="1800" dirty="0">
              <a:latin typeface="Arial"/>
              <a:cs typeface="Arial"/>
            </a:endParaRPr>
          </a:p>
          <a:p>
            <a:pPr marL="12700">
              <a:lnSpc>
                <a:spcPct val="100000"/>
              </a:lnSpc>
              <a:spcBef>
                <a:spcPts val="1180"/>
              </a:spcBef>
            </a:pPr>
            <a:r>
              <a:rPr b="1" dirty="0">
                <a:latin typeface="Arial"/>
                <a:cs typeface="Arial"/>
              </a:rPr>
              <a:t>Kne</a:t>
            </a:r>
            <a:r>
              <a:rPr b="1" spc="-105" dirty="0">
                <a:latin typeface="Arial"/>
                <a:cs typeface="Arial"/>
              </a:rPr>
              <a:t>w</a:t>
            </a:r>
            <a:r>
              <a:rPr b="1" dirty="0">
                <a:latin typeface="Arial"/>
                <a:cs typeface="Arial"/>
              </a:rPr>
              <a:t>,</a:t>
            </a:r>
            <a:r>
              <a:rPr b="1" spc="-25" dirty="0">
                <a:latin typeface="Arial"/>
                <a:cs typeface="Arial"/>
              </a:rPr>
              <a:t> </a:t>
            </a:r>
            <a:r>
              <a:rPr b="1" dirty="0">
                <a:latin typeface="Arial"/>
                <a:cs typeface="Arial"/>
              </a:rPr>
              <a:t>but</a:t>
            </a:r>
            <a:r>
              <a:rPr b="1" spc="-20" dirty="0">
                <a:latin typeface="Arial"/>
                <a:cs typeface="Arial"/>
              </a:rPr>
              <a:t> </a:t>
            </a:r>
            <a:r>
              <a:rPr b="1" dirty="0">
                <a:latin typeface="Arial"/>
                <a:cs typeface="Arial"/>
              </a:rPr>
              <a:t>did</a:t>
            </a:r>
            <a:r>
              <a:rPr lang="en-US" b="1" dirty="0">
                <a:latin typeface="Arial"/>
                <a:cs typeface="Arial"/>
              </a:rPr>
              <a:t> not</a:t>
            </a:r>
            <a:r>
              <a:rPr b="1" spc="-5" dirty="0">
                <a:latin typeface="Arial"/>
                <a:cs typeface="Arial"/>
              </a:rPr>
              <a:t> </a:t>
            </a:r>
            <a:r>
              <a:rPr b="1" dirty="0">
                <a:latin typeface="Arial"/>
                <a:cs typeface="Arial"/>
              </a:rPr>
              <a:t>repo</a:t>
            </a:r>
            <a:r>
              <a:rPr b="1" spc="5" dirty="0">
                <a:latin typeface="Arial"/>
                <a:cs typeface="Arial"/>
              </a:rPr>
              <a:t>r</a:t>
            </a:r>
            <a:r>
              <a:rPr b="1" dirty="0">
                <a:latin typeface="Arial"/>
                <a:cs typeface="Arial"/>
              </a:rPr>
              <a:t>t</a:t>
            </a:r>
            <a:r>
              <a:rPr b="1" spc="-45" dirty="0">
                <a:latin typeface="Arial"/>
                <a:cs typeface="Arial"/>
              </a:rPr>
              <a:t> </a:t>
            </a:r>
            <a:r>
              <a:rPr b="1" dirty="0">
                <a:latin typeface="Arial"/>
                <a:cs typeface="Arial"/>
              </a:rPr>
              <a:t>to</a:t>
            </a:r>
            <a:r>
              <a:rPr b="1" spc="-10" dirty="0">
                <a:latin typeface="Arial"/>
                <a:cs typeface="Arial"/>
              </a:rPr>
              <a:t> </a:t>
            </a:r>
            <a:r>
              <a:rPr b="1" dirty="0">
                <a:latin typeface="Arial"/>
                <a:cs typeface="Arial"/>
              </a:rPr>
              <a:t>proper</a:t>
            </a:r>
            <a:r>
              <a:rPr b="1" spc="-35" dirty="0">
                <a:latin typeface="Arial"/>
                <a:cs typeface="Arial"/>
              </a:rPr>
              <a:t> </a:t>
            </a:r>
            <a:r>
              <a:rPr b="1" dirty="0">
                <a:latin typeface="Arial"/>
                <a:cs typeface="Arial"/>
              </a:rPr>
              <a:t>c</a:t>
            </a:r>
            <a:r>
              <a:rPr b="1" spc="5" dirty="0">
                <a:latin typeface="Arial"/>
                <a:cs typeface="Arial"/>
              </a:rPr>
              <a:t>h</a:t>
            </a:r>
            <a:r>
              <a:rPr b="1" dirty="0">
                <a:latin typeface="Arial"/>
                <a:cs typeface="Arial"/>
              </a:rPr>
              <a:t>ann</a:t>
            </a:r>
            <a:r>
              <a:rPr b="1" spc="5" dirty="0">
                <a:latin typeface="Arial"/>
                <a:cs typeface="Arial"/>
              </a:rPr>
              <a:t>e</a:t>
            </a:r>
            <a:r>
              <a:rPr b="1" dirty="0">
                <a:latin typeface="Arial"/>
                <a:cs typeface="Arial"/>
              </a:rPr>
              <a:t>ls</a:t>
            </a:r>
          </a:p>
          <a:p>
            <a:pPr marL="527685" indent="-286385">
              <a:lnSpc>
                <a:spcPts val="1825"/>
              </a:lnSpc>
              <a:spcBef>
                <a:spcPts val="204"/>
              </a:spcBef>
              <a:buClr>
                <a:srgbClr val="5382AB"/>
              </a:buClr>
              <a:buFont typeface="Wingdings"/>
              <a:buChar char=""/>
              <a:tabLst>
                <a:tab pos="528320" algn="l"/>
              </a:tabLst>
            </a:pPr>
            <a:r>
              <a:rPr sz="1800" b="0" spc="-10" dirty="0">
                <a:latin typeface="Arial"/>
                <a:cs typeface="Arial"/>
              </a:rPr>
              <a:t>Manager</a:t>
            </a:r>
            <a:r>
              <a:rPr sz="1800" b="0" spc="15" dirty="0">
                <a:latin typeface="Arial"/>
                <a:cs typeface="Arial"/>
              </a:rPr>
              <a:t> </a:t>
            </a:r>
            <a:r>
              <a:rPr sz="1800" b="0" spc="-10" dirty="0">
                <a:latin typeface="Arial"/>
                <a:cs typeface="Arial"/>
              </a:rPr>
              <a:t>got</a:t>
            </a:r>
            <a:r>
              <a:rPr sz="1800" b="0" spc="-5" dirty="0">
                <a:latin typeface="Arial"/>
                <a:cs typeface="Arial"/>
              </a:rPr>
              <a:t> </a:t>
            </a:r>
            <a:r>
              <a:rPr sz="1800" b="0" spc="-10" dirty="0">
                <a:latin typeface="Arial"/>
                <a:cs typeface="Arial"/>
              </a:rPr>
              <a:t>texts</a:t>
            </a:r>
            <a:r>
              <a:rPr sz="1800" b="0" spc="20" dirty="0">
                <a:latin typeface="Arial"/>
                <a:cs typeface="Arial"/>
              </a:rPr>
              <a:t> </a:t>
            </a:r>
            <a:r>
              <a:rPr sz="1800" b="0" spc="-10" dirty="0">
                <a:latin typeface="Arial"/>
                <a:cs typeface="Arial"/>
              </a:rPr>
              <a:t>but</a:t>
            </a:r>
            <a:r>
              <a:rPr sz="1800" b="0" spc="10" dirty="0">
                <a:latin typeface="Arial"/>
                <a:cs typeface="Arial"/>
              </a:rPr>
              <a:t> </a:t>
            </a:r>
            <a:r>
              <a:rPr sz="1800" b="0" spc="-10" dirty="0">
                <a:latin typeface="Arial"/>
                <a:cs typeface="Arial"/>
              </a:rPr>
              <a:t>didn’t</a:t>
            </a:r>
            <a:r>
              <a:rPr sz="1800" b="0" spc="-15" dirty="0">
                <a:latin typeface="Arial"/>
                <a:cs typeface="Arial"/>
              </a:rPr>
              <a:t> </a:t>
            </a:r>
            <a:r>
              <a:rPr sz="1800" b="0" spc="-10" dirty="0">
                <a:latin typeface="Arial"/>
                <a:cs typeface="Arial"/>
              </a:rPr>
              <a:t>repo</a:t>
            </a:r>
            <a:r>
              <a:rPr sz="1800" b="0" spc="-15" dirty="0">
                <a:latin typeface="Arial"/>
                <a:cs typeface="Arial"/>
              </a:rPr>
              <a:t>r</a:t>
            </a:r>
            <a:r>
              <a:rPr sz="1800" b="0" spc="-5" dirty="0">
                <a:latin typeface="Arial"/>
                <a:cs typeface="Arial"/>
              </a:rPr>
              <a:t>t</a:t>
            </a:r>
            <a:r>
              <a:rPr sz="1800" b="0" spc="30" dirty="0">
                <a:latin typeface="Arial"/>
                <a:cs typeface="Arial"/>
              </a:rPr>
              <a:t> </a:t>
            </a:r>
            <a:r>
              <a:rPr sz="1800" b="0" spc="-10" dirty="0">
                <a:latin typeface="Arial"/>
                <a:cs typeface="Arial"/>
              </a:rPr>
              <a:t>up.</a:t>
            </a:r>
            <a:r>
              <a:rPr sz="1800" b="0" spc="25" dirty="0">
                <a:latin typeface="Arial"/>
                <a:cs typeface="Arial"/>
              </a:rPr>
              <a:t> </a:t>
            </a:r>
            <a:r>
              <a:rPr sz="1800" b="0" i="1" spc="-10" dirty="0">
                <a:latin typeface="Arial"/>
                <a:cs typeface="Arial"/>
              </a:rPr>
              <a:t>Hudson</a:t>
            </a:r>
            <a:r>
              <a:rPr sz="1800" b="0" i="1" spc="-5" dirty="0">
                <a:latin typeface="Arial"/>
                <a:cs typeface="Arial"/>
              </a:rPr>
              <a:t> </a:t>
            </a:r>
            <a:r>
              <a:rPr sz="1800" b="0" i="1" spc="-125" dirty="0">
                <a:latin typeface="Arial"/>
                <a:cs typeface="Arial"/>
              </a:rPr>
              <a:t>v</a:t>
            </a:r>
            <a:r>
              <a:rPr sz="1800" b="0" i="1" spc="-5" dirty="0">
                <a:latin typeface="Arial"/>
                <a:cs typeface="Arial"/>
              </a:rPr>
              <a:t>. </a:t>
            </a:r>
            <a:r>
              <a:rPr sz="1800" b="0" i="1" spc="-135" dirty="0">
                <a:latin typeface="Arial"/>
                <a:cs typeface="Arial"/>
              </a:rPr>
              <a:t>T</a:t>
            </a:r>
            <a:r>
              <a:rPr sz="1800" b="0" i="1" spc="-10" dirty="0">
                <a:latin typeface="Arial"/>
                <a:cs typeface="Arial"/>
              </a:rPr>
              <a:t>yson</a:t>
            </a:r>
            <a:r>
              <a:rPr sz="1800" b="0" i="1" spc="-5" dirty="0">
                <a:latin typeface="Arial"/>
                <a:cs typeface="Arial"/>
              </a:rPr>
              <a:t> </a:t>
            </a:r>
            <a:r>
              <a:rPr sz="1800" b="0" i="1" spc="-10" dirty="0">
                <a:latin typeface="Arial"/>
                <a:cs typeface="Arial"/>
              </a:rPr>
              <a:t>F</a:t>
            </a:r>
            <a:r>
              <a:rPr sz="1800" b="0" i="1" spc="-15" dirty="0">
                <a:latin typeface="Arial"/>
                <a:cs typeface="Arial"/>
              </a:rPr>
              <a:t>r</a:t>
            </a:r>
            <a:r>
              <a:rPr sz="1800" b="0" i="1" spc="-10" dirty="0">
                <a:latin typeface="Arial"/>
                <a:cs typeface="Arial"/>
              </a:rPr>
              <a:t>esh</a:t>
            </a:r>
            <a:r>
              <a:rPr sz="1800" b="0" i="1" spc="20" dirty="0">
                <a:latin typeface="Arial"/>
                <a:cs typeface="Arial"/>
              </a:rPr>
              <a:t> </a:t>
            </a:r>
            <a:r>
              <a:rPr sz="1800" b="0" i="1" spc="-25" dirty="0">
                <a:latin typeface="Arial"/>
                <a:cs typeface="Arial"/>
              </a:rPr>
              <a:t>M</a:t>
            </a:r>
            <a:r>
              <a:rPr sz="1800" b="0" i="1" spc="-10" dirty="0">
                <a:latin typeface="Arial"/>
                <a:cs typeface="Arial"/>
              </a:rPr>
              <a:t>eat</a:t>
            </a:r>
            <a:r>
              <a:rPr sz="1800" b="0" i="1" spc="-5" dirty="0">
                <a:latin typeface="Arial"/>
                <a:cs typeface="Arial"/>
              </a:rPr>
              <a:t>s,</a:t>
            </a:r>
            <a:r>
              <a:rPr sz="1800" b="0" i="1" spc="20" dirty="0">
                <a:latin typeface="Arial"/>
                <a:cs typeface="Arial"/>
              </a:rPr>
              <a:t> </a:t>
            </a:r>
            <a:r>
              <a:rPr sz="1800" b="0" i="1" spc="-10" dirty="0">
                <a:latin typeface="Arial"/>
                <a:cs typeface="Arial"/>
              </a:rPr>
              <a:t>In</a:t>
            </a:r>
            <a:r>
              <a:rPr sz="1800" b="0" i="1" spc="5" dirty="0">
                <a:latin typeface="Arial"/>
                <a:cs typeface="Arial"/>
              </a:rPr>
              <a:t>c</a:t>
            </a:r>
            <a:r>
              <a:rPr sz="1800" b="0" spc="-5" dirty="0">
                <a:latin typeface="Arial"/>
                <a:cs typeface="Arial"/>
              </a:rPr>
              <a:t>.,</a:t>
            </a:r>
            <a:r>
              <a:rPr lang="en-US" sz="1800" b="0" spc="-5" dirty="0">
                <a:latin typeface="Arial"/>
                <a:cs typeface="Arial"/>
              </a:rPr>
              <a:t> </a:t>
            </a:r>
            <a:r>
              <a:rPr sz="1800" b="0" spc="-15" dirty="0">
                <a:latin typeface="Arial"/>
                <a:cs typeface="Arial"/>
              </a:rPr>
              <a:t>(</a:t>
            </a:r>
            <a:r>
              <a:rPr sz="1800" b="0" spc="-10" dirty="0">
                <a:latin typeface="Arial"/>
                <a:cs typeface="Arial"/>
              </a:rPr>
              <a:t>8th</a:t>
            </a:r>
            <a:r>
              <a:rPr sz="1800" b="0" spc="20" dirty="0">
                <a:latin typeface="Arial"/>
                <a:cs typeface="Arial"/>
              </a:rPr>
              <a:t> </a:t>
            </a:r>
            <a:r>
              <a:rPr sz="1800" b="0" spc="-10" dirty="0">
                <a:latin typeface="Arial"/>
                <a:cs typeface="Arial"/>
              </a:rPr>
              <a:t>Ci</a:t>
            </a:r>
            <a:r>
              <a:rPr sz="1800" b="0" spc="-95" dirty="0">
                <a:latin typeface="Arial"/>
                <a:cs typeface="Arial"/>
              </a:rPr>
              <a:t>r</a:t>
            </a:r>
            <a:r>
              <a:rPr sz="1800" b="0" spc="-5" dirty="0">
                <a:latin typeface="Arial"/>
                <a:cs typeface="Arial"/>
              </a:rPr>
              <a:t>. </a:t>
            </a:r>
            <a:r>
              <a:rPr sz="1800" b="0" spc="-10" dirty="0">
                <a:latin typeface="Arial"/>
                <a:cs typeface="Arial"/>
              </a:rPr>
              <a:t>201</a:t>
            </a:r>
            <a:r>
              <a:rPr sz="1800" b="0" spc="-15" dirty="0">
                <a:latin typeface="Arial"/>
                <a:cs typeface="Arial"/>
              </a:rPr>
              <a:t>5</a:t>
            </a:r>
            <a:r>
              <a:rPr sz="1800" b="0" spc="-10" dirty="0">
                <a:latin typeface="Arial"/>
                <a:cs typeface="Arial"/>
              </a:rPr>
              <a:t>)</a:t>
            </a:r>
            <a:endParaRPr sz="1800" dirty="0">
              <a:latin typeface="Arial"/>
              <a:cs typeface="Arial"/>
            </a:endParaRPr>
          </a:p>
          <a:p>
            <a:pPr marL="527685" marR="41275" indent="-286385">
              <a:lnSpc>
                <a:spcPts val="1730"/>
              </a:lnSpc>
              <a:spcBef>
                <a:spcPts val="409"/>
              </a:spcBef>
              <a:buClr>
                <a:srgbClr val="5382AB"/>
              </a:buClr>
              <a:buFont typeface="Wingdings"/>
              <a:buChar char=""/>
              <a:tabLst>
                <a:tab pos="528320" algn="l"/>
              </a:tabLst>
            </a:pPr>
            <a:r>
              <a:rPr sz="1800" b="0" spc="-10" dirty="0">
                <a:latin typeface="Arial"/>
                <a:cs typeface="Arial"/>
              </a:rPr>
              <a:t>Manager</a:t>
            </a:r>
            <a:r>
              <a:rPr sz="1800" b="0" spc="15" dirty="0">
                <a:latin typeface="Arial"/>
                <a:cs typeface="Arial"/>
              </a:rPr>
              <a:t> </a:t>
            </a:r>
            <a:r>
              <a:rPr sz="1800" b="0" spc="-10" dirty="0">
                <a:latin typeface="Arial"/>
                <a:cs typeface="Arial"/>
              </a:rPr>
              <a:t>knew</a:t>
            </a:r>
            <a:r>
              <a:rPr sz="1800" b="0" spc="-15" dirty="0">
                <a:latin typeface="Arial"/>
                <a:cs typeface="Arial"/>
              </a:rPr>
              <a:t> </a:t>
            </a:r>
            <a:r>
              <a:rPr sz="1800" b="0" spc="-10" dirty="0">
                <a:latin typeface="Arial"/>
                <a:cs typeface="Arial"/>
              </a:rPr>
              <a:t>and</a:t>
            </a:r>
            <a:r>
              <a:rPr sz="1800" b="0" spc="10" dirty="0">
                <a:latin typeface="Arial"/>
                <a:cs typeface="Arial"/>
              </a:rPr>
              <a:t> </a:t>
            </a:r>
            <a:r>
              <a:rPr sz="1800" b="0" spc="-10" dirty="0">
                <a:latin typeface="Arial"/>
                <a:cs typeface="Arial"/>
              </a:rPr>
              <a:t>directed</a:t>
            </a:r>
            <a:r>
              <a:rPr sz="1800" b="0" dirty="0">
                <a:latin typeface="Arial"/>
                <a:cs typeface="Arial"/>
              </a:rPr>
              <a:t> </a:t>
            </a:r>
            <a:r>
              <a:rPr sz="1800" b="0" spc="-10" dirty="0">
                <a:latin typeface="Arial"/>
                <a:cs typeface="Arial"/>
              </a:rPr>
              <a:t>the</a:t>
            </a:r>
            <a:r>
              <a:rPr sz="1800" b="0" spc="10" dirty="0">
                <a:latin typeface="Arial"/>
                <a:cs typeface="Arial"/>
              </a:rPr>
              <a:t> </a:t>
            </a:r>
            <a:r>
              <a:rPr sz="1800" b="0" spc="-15" dirty="0">
                <a:latin typeface="Arial"/>
                <a:cs typeface="Arial"/>
              </a:rPr>
              <a:t>emp</a:t>
            </a:r>
            <a:r>
              <a:rPr sz="1800" b="0" dirty="0">
                <a:latin typeface="Arial"/>
                <a:cs typeface="Arial"/>
              </a:rPr>
              <a:t>l</a:t>
            </a:r>
            <a:r>
              <a:rPr sz="1800" b="0" spc="-10" dirty="0">
                <a:latin typeface="Arial"/>
                <a:cs typeface="Arial"/>
              </a:rPr>
              <a:t>o</a:t>
            </a:r>
            <a:r>
              <a:rPr sz="1800" b="0" spc="-30" dirty="0">
                <a:latin typeface="Arial"/>
                <a:cs typeface="Arial"/>
              </a:rPr>
              <a:t>y</a:t>
            </a:r>
            <a:r>
              <a:rPr sz="1800" b="0" spc="-10" dirty="0">
                <a:latin typeface="Arial"/>
                <a:cs typeface="Arial"/>
              </a:rPr>
              <a:t>ee</a:t>
            </a:r>
            <a:r>
              <a:rPr sz="1800" b="0" spc="20" dirty="0">
                <a:latin typeface="Arial"/>
                <a:cs typeface="Arial"/>
              </a:rPr>
              <a:t> </a:t>
            </a:r>
            <a:r>
              <a:rPr sz="1800" b="0" spc="-10" dirty="0">
                <a:latin typeface="Arial"/>
                <a:cs typeface="Arial"/>
              </a:rPr>
              <a:t>to</a:t>
            </a:r>
            <a:r>
              <a:rPr sz="1800" b="0" spc="10" dirty="0">
                <a:latin typeface="Arial"/>
                <a:cs typeface="Arial"/>
              </a:rPr>
              <a:t> </a:t>
            </a:r>
            <a:r>
              <a:rPr sz="1800" b="0" spc="-10" dirty="0">
                <a:latin typeface="Arial"/>
                <a:cs typeface="Arial"/>
              </a:rPr>
              <a:t>proper</a:t>
            </a:r>
            <a:r>
              <a:rPr sz="1800" b="0" spc="15" dirty="0">
                <a:latin typeface="Arial"/>
                <a:cs typeface="Arial"/>
              </a:rPr>
              <a:t> </a:t>
            </a:r>
            <a:r>
              <a:rPr sz="1800" b="0" spc="-15" dirty="0">
                <a:latin typeface="Arial"/>
                <a:cs typeface="Arial"/>
              </a:rPr>
              <a:t>FMLA</a:t>
            </a:r>
            <a:r>
              <a:rPr sz="1800" b="0" spc="-85" dirty="0">
                <a:latin typeface="Arial"/>
                <a:cs typeface="Arial"/>
              </a:rPr>
              <a:t> </a:t>
            </a:r>
            <a:r>
              <a:rPr sz="1800" b="0" spc="-10" dirty="0">
                <a:latin typeface="Arial"/>
                <a:cs typeface="Arial"/>
              </a:rPr>
              <a:t>channe</a:t>
            </a:r>
            <a:r>
              <a:rPr sz="1800" b="0" dirty="0">
                <a:latin typeface="Arial"/>
                <a:cs typeface="Arial"/>
              </a:rPr>
              <a:t>l</a:t>
            </a:r>
            <a:r>
              <a:rPr sz="1800" b="0" spc="-10" dirty="0">
                <a:latin typeface="Arial"/>
                <a:cs typeface="Arial"/>
              </a:rPr>
              <a:t>s but</a:t>
            </a:r>
            <a:r>
              <a:rPr sz="1800" b="0" spc="10" dirty="0">
                <a:latin typeface="Arial"/>
                <a:cs typeface="Arial"/>
              </a:rPr>
              <a:t> </a:t>
            </a:r>
            <a:r>
              <a:rPr sz="1800" b="0" spc="-10" dirty="0">
                <a:latin typeface="Arial"/>
                <a:cs typeface="Arial"/>
              </a:rPr>
              <a:t>didn’t</a:t>
            </a:r>
            <a:r>
              <a:rPr sz="1800" b="0" spc="-15" dirty="0">
                <a:latin typeface="Arial"/>
                <a:cs typeface="Arial"/>
              </a:rPr>
              <a:t> </a:t>
            </a:r>
            <a:r>
              <a:rPr sz="1800" b="0" spc="-10" dirty="0">
                <a:latin typeface="Arial"/>
                <a:cs typeface="Arial"/>
              </a:rPr>
              <a:t>follow</a:t>
            </a:r>
            <a:r>
              <a:rPr sz="1800" b="0" spc="-5" dirty="0">
                <a:latin typeface="Arial"/>
                <a:cs typeface="Arial"/>
              </a:rPr>
              <a:t> </a:t>
            </a:r>
            <a:r>
              <a:rPr sz="1800" b="0" spc="-10" dirty="0">
                <a:latin typeface="Arial"/>
                <a:cs typeface="Arial"/>
              </a:rPr>
              <a:t>up</a:t>
            </a:r>
            <a:r>
              <a:rPr sz="1800" b="0" spc="-5" dirty="0">
                <a:latin typeface="Arial"/>
                <a:cs typeface="Arial"/>
              </a:rPr>
              <a:t> </a:t>
            </a:r>
            <a:r>
              <a:rPr sz="1800" b="0" spc="-10" dirty="0">
                <a:latin typeface="Arial"/>
                <a:cs typeface="Arial"/>
              </a:rPr>
              <a:t>and</a:t>
            </a:r>
            <a:r>
              <a:rPr sz="1800" b="0" spc="10" dirty="0">
                <a:latin typeface="Arial"/>
                <a:cs typeface="Arial"/>
              </a:rPr>
              <a:t> </a:t>
            </a:r>
            <a:r>
              <a:rPr sz="1800" b="0" spc="-10" dirty="0">
                <a:latin typeface="Arial"/>
                <a:cs typeface="Arial"/>
              </a:rPr>
              <a:t>fired</a:t>
            </a:r>
            <a:r>
              <a:rPr sz="1800" b="0" spc="5" dirty="0">
                <a:latin typeface="Arial"/>
                <a:cs typeface="Arial"/>
              </a:rPr>
              <a:t> </a:t>
            </a:r>
            <a:r>
              <a:rPr sz="1800" b="0" spc="-10" dirty="0">
                <a:latin typeface="Arial"/>
                <a:cs typeface="Arial"/>
              </a:rPr>
              <a:t>the</a:t>
            </a:r>
            <a:r>
              <a:rPr sz="1800" b="0" spc="10" dirty="0">
                <a:latin typeface="Arial"/>
                <a:cs typeface="Arial"/>
              </a:rPr>
              <a:t> </a:t>
            </a:r>
            <a:r>
              <a:rPr sz="1800" b="0" spc="-15" dirty="0">
                <a:latin typeface="Arial"/>
                <a:cs typeface="Arial"/>
              </a:rPr>
              <a:t>emp</a:t>
            </a:r>
            <a:r>
              <a:rPr sz="1800" b="0" dirty="0">
                <a:latin typeface="Arial"/>
                <a:cs typeface="Arial"/>
              </a:rPr>
              <a:t>l</a:t>
            </a:r>
            <a:r>
              <a:rPr sz="1800" b="0" spc="-10" dirty="0">
                <a:latin typeface="Arial"/>
                <a:cs typeface="Arial"/>
              </a:rPr>
              <a:t>o</a:t>
            </a:r>
            <a:r>
              <a:rPr sz="1800" b="0" spc="-30" dirty="0">
                <a:latin typeface="Arial"/>
                <a:cs typeface="Arial"/>
              </a:rPr>
              <a:t>y</a:t>
            </a:r>
            <a:r>
              <a:rPr sz="1800" b="0" spc="-10" dirty="0">
                <a:latin typeface="Arial"/>
                <a:cs typeface="Arial"/>
              </a:rPr>
              <a:t>ee.</a:t>
            </a:r>
            <a:r>
              <a:rPr sz="1800" b="0" spc="30" dirty="0">
                <a:latin typeface="Arial"/>
                <a:cs typeface="Arial"/>
              </a:rPr>
              <a:t> </a:t>
            </a:r>
            <a:r>
              <a:rPr sz="1800" b="0" i="1" spc="-10" dirty="0">
                <a:latin typeface="Arial"/>
                <a:cs typeface="Arial"/>
              </a:rPr>
              <a:t>Predd</a:t>
            </a:r>
            <a:r>
              <a:rPr sz="1800" b="0" i="1" dirty="0">
                <a:latin typeface="Arial"/>
                <a:cs typeface="Arial"/>
              </a:rPr>
              <a:t>i</a:t>
            </a:r>
            <a:r>
              <a:rPr sz="1800" b="0" i="1" spc="-10" dirty="0">
                <a:latin typeface="Arial"/>
                <a:cs typeface="Arial"/>
              </a:rPr>
              <a:t>e</a:t>
            </a:r>
            <a:r>
              <a:rPr sz="1800" b="0" i="1" spc="-5" dirty="0">
                <a:latin typeface="Arial"/>
                <a:cs typeface="Arial"/>
              </a:rPr>
              <a:t> </a:t>
            </a:r>
            <a:r>
              <a:rPr sz="1800" b="0" i="1" spc="-125" dirty="0">
                <a:latin typeface="Arial"/>
                <a:cs typeface="Arial"/>
              </a:rPr>
              <a:t>v</a:t>
            </a:r>
            <a:r>
              <a:rPr sz="1800" b="0" i="1" spc="-5" dirty="0">
                <a:latin typeface="Arial"/>
                <a:cs typeface="Arial"/>
              </a:rPr>
              <a:t>. </a:t>
            </a:r>
            <a:r>
              <a:rPr sz="1800" b="0" i="1" spc="-10" dirty="0">
                <a:latin typeface="Arial"/>
                <a:cs typeface="Arial"/>
              </a:rPr>
              <a:t>Bartho</a:t>
            </a:r>
            <a:r>
              <a:rPr sz="1800" b="0" i="1" dirty="0">
                <a:latin typeface="Arial"/>
                <a:cs typeface="Arial"/>
              </a:rPr>
              <a:t>l</a:t>
            </a:r>
            <a:r>
              <a:rPr sz="1800" b="0" i="1" spc="-10" dirty="0">
                <a:latin typeface="Arial"/>
                <a:cs typeface="Arial"/>
              </a:rPr>
              <a:t>o</a:t>
            </a:r>
            <a:r>
              <a:rPr sz="1800" b="0" i="1" spc="-25" dirty="0">
                <a:latin typeface="Arial"/>
                <a:cs typeface="Arial"/>
              </a:rPr>
              <a:t>m</a:t>
            </a:r>
            <a:r>
              <a:rPr sz="1800" b="0" i="1" spc="-15" dirty="0">
                <a:latin typeface="Arial"/>
                <a:cs typeface="Arial"/>
              </a:rPr>
              <a:t>ew</a:t>
            </a:r>
            <a:r>
              <a:rPr sz="1800" b="0" i="1" spc="20" dirty="0">
                <a:latin typeface="Arial"/>
                <a:cs typeface="Arial"/>
              </a:rPr>
              <a:t> </a:t>
            </a:r>
            <a:r>
              <a:rPr sz="1800" b="0" i="1" spc="-10" dirty="0">
                <a:latin typeface="Arial"/>
                <a:cs typeface="Arial"/>
              </a:rPr>
              <a:t>Consol.</a:t>
            </a:r>
            <a:r>
              <a:rPr sz="1800" b="0" i="1" spc="-15" dirty="0">
                <a:latin typeface="Arial"/>
                <a:cs typeface="Arial"/>
              </a:rPr>
              <a:t> S</a:t>
            </a:r>
            <a:r>
              <a:rPr sz="1800" b="0" i="1" spc="-5" dirty="0">
                <a:latin typeface="Arial"/>
                <a:cs typeface="Arial"/>
              </a:rPr>
              <a:t>c</a:t>
            </a:r>
            <a:r>
              <a:rPr sz="1800" b="0" i="1" spc="-10" dirty="0">
                <a:latin typeface="Arial"/>
                <a:cs typeface="Arial"/>
              </a:rPr>
              <a:t>h.</a:t>
            </a:r>
            <a:r>
              <a:rPr sz="1800" b="0" i="1" spc="10" dirty="0">
                <a:latin typeface="Arial"/>
                <a:cs typeface="Arial"/>
              </a:rPr>
              <a:t> </a:t>
            </a:r>
            <a:r>
              <a:rPr sz="1800" b="0" i="1" spc="-10" dirty="0">
                <a:latin typeface="Arial"/>
                <a:cs typeface="Arial"/>
              </a:rPr>
              <a:t>Corp.</a:t>
            </a:r>
            <a:r>
              <a:rPr sz="1800" b="0" i="1" spc="25" dirty="0">
                <a:latin typeface="Arial"/>
                <a:cs typeface="Arial"/>
              </a:rPr>
              <a:t> </a:t>
            </a:r>
            <a:r>
              <a:rPr sz="1800" b="0" spc="-15" dirty="0">
                <a:latin typeface="Arial"/>
                <a:cs typeface="Arial"/>
              </a:rPr>
              <a:t>(</a:t>
            </a:r>
            <a:r>
              <a:rPr sz="1800" b="0" spc="-10" dirty="0">
                <a:latin typeface="Arial"/>
                <a:cs typeface="Arial"/>
              </a:rPr>
              <a:t>7</a:t>
            </a:r>
            <a:r>
              <a:rPr lang="en-US" sz="1800" b="0" spc="-10" dirty="0">
                <a:latin typeface="Arial"/>
                <a:cs typeface="Arial"/>
              </a:rPr>
              <a:t>th </a:t>
            </a:r>
            <a:r>
              <a:rPr sz="1600" b="0" spc="-202" baseline="26455" dirty="0">
                <a:latin typeface="Arial"/>
                <a:cs typeface="Arial"/>
              </a:rPr>
              <a:t> </a:t>
            </a:r>
            <a:r>
              <a:rPr sz="1800" b="0" spc="-10" dirty="0">
                <a:latin typeface="Arial"/>
                <a:cs typeface="Arial"/>
              </a:rPr>
              <a:t>Ci</a:t>
            </a:r>
            <a:r>
              <a:rPr sz="1800" b="0" spc="-100" dirty="0">
                <a:latin typeface="Arial"/>
                <a:cs typeface="Arial"/>
              </a:rPr>
              <a:t>r</a:t>
            </a:r>
            <a:r>
              <a:rPr sz="1800" b="0" spc="-5" dirty="0">
                <a:latin typeface="Arial"/>
                <a:cs typeface="Arial"/>
              </a:rPr>
              <a:t>.</a:t>
            </a:r>
            <a:r>
              <a:rPr sz="1800" b="0" spc="10" dirty="0">
                <a:latin typeface="Arial"/>
                <a:cs typeface="Arial"/>
              </a:rPr>
              <a:t> </a:t>
            </a:r>
            <a:r>
              <a:rPr sz="1800" b="0" spc="-10" dirty="0">
                <a:latin typeface="Arial"/>
                <a:cs typeface="Arial"/>
              </a:rPr>
              <a:t>2015)</a:t>
            </a:r>
            <a:endParaRPr sz="1800" dirty="0">
              <a:latin typeface="Arial"/>
              <a:cs typeface="Arial"/>
            </a:endParaRPr>
          </a:p>
        </p:txBody>
      </p:sp>
      <p:sp>
        <p:nvSpPr>
          <p:cNvPr id="5" name="object 5"/>
          <p:cNvSpPr txBox="1"/>
          <p:nvPr/>
        </p:nvSpPr>
        <p:spPr>
          <a:xfrm>
            <a:off x="-457200" y="94329"/>
            <a:ext cx="2284730" cy="243656"/>
          </a:xfrm>
          <a:prstGeom prst="rect">
            <a:avLst/>
          </a:prstGeom>
        </p:spPr>
        <p:txBody>
          <a:bodyPr vert="horz" wrap="square" lIns="0" tIns="0" rIns="0" bIns="0" rtlCol="0">
            <a:spAutoFit/>
          </a:bodyPr>
          <a:lstStyle/>
          <a:p>
            <a:pPr marL="12700">
              <a:lnSpc>
                <a:spcPts val="1895"/>
              </a:lnSpc>
            </a:pPr>
            <a:r>
              <a:rPr sz="1600" b="1" spc="-10" dirty="0">
                <a:solidFill>
                  <a:srgbClr val="EAAB00"/>
                </a:solidFill>
                <a:latin typeface="Arial Narrow"/>
                <a:cs typeface="Arial Narrow"/>
              </a:rPr>
              <a:t>C</a:t>
            </a:r>
            <a:endParaRPr sz="1600" dirty="0">
              <a:latin typeface="Arial Narrow"/>
              <a:cs typeface="Arial Narrow"/>
            </a:endParaRPr>
          </a:p>
        </p:txBody>
      </p:sp>
      <p:sp>
        <p:nvSpPr>
          <p:cNvPr id="7" name="object 2"/>
          <p:cNvSpPr txBox="1">
            <a:spLocks/>
          </p:cNvSpPr>
          <p:nvPr/>
        </p:nvSpPr>
        <p:spPr bwMode="auto">
          <a:xfrm>
            <a:off x="457200" y="495613"/>
            <a:ext cx="8305800" cy="492443"/>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spAutoFit/>
          </a:bodyPr>
          <a:lstStyle>
            <a:lvl1pPr algn="ctr" rtl="0" eaLnBrk="0" fontAlgn="base" hangingPunct="0">
              <a:spcBef>
                <a:spcPct val="0"/>
              </a:spcBef>
              <a:spcAft>
                <a:spcPct val="0"/>
              </a:spcAft>
              <a:defRPr sz="3200" b="1">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l" rtl="0" eaLnBrk="1" fontAlgn="base" hangingPunct="1">
              <a:spcBef>
                <a:spcPct val="0"/>
              </a:spcBef>
              <a:spcAft>
                <a:spcPct val="0"/>
              </a:spcAft>
              <a:defRPr sz="2400" b="1">
                <a:solidFill>
                  <a:schemeClr val="lt1"/>
                </a:solidFill>
                <a:latin typeface="+mn-lt"/>
                <a:ea typeface="+mn-ea"/>
                <a:cs typeface="+mn-cs"/>
              </a:defRPr>
            </a:lvl6pPr>
            <a:lvl7pPr marL="914400" algn="l" rtl="0" eaLnBrk="1" fontAlgn="base" hangingPunct="1">
              <a:spcBef>
                <a:spcPct val="0"/>
              </a:spcBef>
              <a:spcAft>
                <a:spcPct val="0"/>
              </a:spcAft>
              <a:defRPr sz="2400" b="1">
                <a:solidFill>
                  <a:schemeClr val="lt1"/>
                </a:solidFill>
                <a:latin typeface="+mn-lt"/>
                <a:ea typeface="+mn-ea"/>
                <a:cs typeface="+mn-cs"/>
              </a:defRPr>
            </a:lvl7pPr>
            <a:lvl8pPr marL="1371600" algn="l" rtl="0" eaLnBrk="1" fontAlgn="base" hangingPunct="1">
              <a:spcBef>
                <a:spcPct val="0"/>
              </a:spcBef>
              <a:spcAft>
                <a:spcPct val="0"/>
              </a:spcAft>
              <a:defRPr sz="2400" b="1">
                <a:solidFill>
                  <a:schemeClr val="lt1"/>
                </a:solidFill>
                <a:latin typeface="+mn-lt"/>
                <a:ea typeface="+mn-ea"/>
                <a:cs typeface="+mn-cs"/>
              </a:defRPr>
            </a:lvl8pPr>
            <a:lvl9pPr marL="1828800" algn="l" rtl="0" eaLnBrk="1" fontAlgn="base" hangingPunct="1">
              <a:spcBef>
                <a:spcPct val="0"/>
              </a:spcBef>
              <a:spcAft>
                <a:spcPct val="0"/>
              </a:spcAft>
              <a:defRPr sz="2400" b="1">
                <a:solidFill>
                  <a:schemeClr val="lt1"/>
                </a:solidFill>
                <a:latin typeface="+mn-lt"/>
                <a:ea typeface="+mn-ea"/>
                <a:cs typeface="+mn-cs"/>
              </a:defRPr>
            </a:lvl9pPr>
          </a:lstStyle>
          <a:p>
            <a:pPr marL="12700"/>
            <a:r>
              <a:rPr lang="en-US" kern="0" dirty="0"/>
              <a:t>Legal Cha</a:t>
            </a:r>
            <a:r>
              <a:rPr lang="en-US" kern="0" spc="5" dirty="0"/>
              <a:t>l</a:t>
            </a:r>
            <a:r>
              <a:rPr lang="en-US" kern="0" dirty="0"/>
              <a:t>len</a:t>
            </a:r>
            <a:r>
              <a:rPr lang="en-US" kern="0" spc="-20" dirty="0"/>
              <a:t>g</a:t>
            </a:r>
            <a:r>
              <a:rPr lang="en-US" kern="0" dirty="0"/>
              <a:t>es</a:t>
            </a:r>
          </a:p>
        </p:txBody>
      </p:sp>
    </p:spTree>
    <p:extLst>
      <p:ext uri="{BB962C8B-B14F-4D97-AF65-F5344CB8AC3E}">
        <p14:creationId xmlns:p14="http://schemas.microsoft.com/office/powerpoint/2010/main" val="27126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ts val="3570"/>
              </a:lnSpc>
            </a:pPr>
            <a:r>
              <a:rPr dirty="0"/>
              <a:t>Cha</a:t>
            </a:r>
            <a:r>
              <a:rPr spc="5" dirty="0"/>
              <a:t>l</a:t>
            </a:r>
            <a:r>
              <a:rPr dirty="0"/>
              <a:t>len</a:t>
            </a:r>
            <a:r>
              <a:rPr spc="-20" dirty="0"/>
              <a:t>g</a:t>
            </a:r>
            <a:r>
              <a:rPr dirty="0"/>
              <a:t>es</a:t>
            </a:r>
            <a:r>
              <a:rPr spc="-30" dirty="0"/>
              <a:t> </a:t>
            </a:r>
            <a:r>
              <a:rPr dirty="0"/>
              <a:t>in</a:t>
            </a:r>
            <a:r>
              <a:rPr spc="-5" dirty="0"/>
              <a:t> </a:t>
            </a:r>
            <a:r>
              <a:rPr dirty="0"/>
              <a:t>Law</a:t>
            </a:r>
            <a:r>
              <a:rPr spc="-15" dirty="0"/>
              <a:t> </a:t>
            </a:r>
            <a:r>
              <a:rPr dirty="0">
                <a:latin typeface="Cambria Math"/>
                <a:cs typeface="Cambria Math"/>
              </a:rPr>
              <a:t>⎯</a:t>
            </a:r>
            <a:r>
              <a:rPr spc="175" dirty="0">
                <a:latin typeface="Cambria Math"/>
                <a:cs typeface="Cambria Math"/>
              </a:rPr>
              <a:t> </a:t>
            </a:r>
            <a:r>
              <a:rPr dirty="0"/>
              <a:t>Examples</a:t>
            </a:r>
          </a:p>
        </p:txBody>
      </p:sp>
      <p:sp>
        <p:nvSpPr>
          <p:cNvPr id="3" name="object 3"/>
          <p:cNvSpPr txBox="1"/>
          <p:nvPr/>
        </p:nvSpPr>
        <p:spPr>
          <a:xfrm>
            <a:off x="468206" y="1452472"/>
            <a:ext cx="8294793" cy="4806444"/>
          </a:xfrm>
          <a:prstGeom prst="rect">
            <a:avLst/>
          </a:prstGeom>
        </p:spPr>
        <p:txBody>
          <a:bodyPr vert="horz" wrap="square" lIns="0" tIns="0" rIns="0" bIns="0" rtlCol="0">
            <a:spAutoFit/>
          </a:bodyPr>
          <a:lstStyle/>
          <a:p>
            <a:pPr marL="12700">
              <a:lnSpc>
                <a:spcPct val="100000"/>
              </a:lnSpc>
            </a:pPr>
            <a:r>
              <a:rPr sz="2400" b="1" dirty="0">
                <a:latin typeface="+mj-lt"/>
                <a:cs typeface="Arial"/>
              </a:rPr>
              <a:t>S</a:t>
            </a:r>
            <a:r>
              <a:rPr sz="2400" b="1" spc="-10" dirty="0">
                <a:latin typeface="+mj-lt"/>
                <a:cs typeface="Arial"/>
              </a:rPr>
              <a:t>i</a:t>
            </a:r>
            <a:r>
              <a:rPr sz="2400" b="1" dirty="0">
                <a:latin typeface="+mj-lt"/>
                <a:cs typeface="Arial"/>
              </a:rPr>
              <a:t>tua</a:t>
            </a:r>
            <a:r>
              <a:rPr sz="2400" b="1" spc="5" dirty="0">
                <a:latin typeface="+mj-lt"/>
                <a:cs typeface="Arial"/>
              </a:rPr>
              <a:t>t</a:t>
            </a:r>
            <a:r>
              <a:rPr sz="2400" b="1" dirty="0">
                <a:latin typeface="+mj-lt"/>
                <a:cs typeface="Arial"/>
              </a:rPr>
              <a:t>ions</a:t>
            </a:r>
            <a:r>
              <a:rPr sz="2400" b="1" spc="-30" dirty="0">
                <a:latin typeface="+mj-lt"/>
                <a:cs typeface="Arial"/>
              </a:rPr>
              <a:t> </a:t>
            </a:r>
            <a:r>
              <a:rPr sz="2400" b="1" spc="20" dirty="0">
                <a:latin typeface="+mj-lt"/>
                <a:cs typeface="Arial"/>
              </a:rPr>
              <a:t>w</a:t>
            </a:r>
            <a:r>
              <a:rPr sz="2400" b="1" dirty="0">
                <a:latin typeface="+mj-lt"/>
                <a:cs typeface="Arial"/>
              </a:rPr>
              <a:t>here</a:t>
            </a:r>
            <a:r>
              <a:rPr sz="2400" b="1" spc="-50" dirty="0">
                <a:latin typeface="+mj-lt"/>
                <a:cs typeface="Arial"/>
              </a:rPr>
              <a:t> </a:t>
            </a:r>
            <a:r>
              <a:rPr sz="2400" b="1" dirty="0">
                <a:latin typeface="+mj-lt"/>
                <a:cs typeface="Arial"/>
              </a:rPr>
              <a:t>managers/HR</a:t>
            </a:r>
            <a:r>
              <a:rPr sz="2400" b="1" spc="-25" dirty="0">
                <a:latin typeface="+mj-lt"/>
                <a:cs typeface="Arial"/>
              </a:rPr>
              <a:t> </a:t>
            </a:r>
            <a:r>
              <a:rPr sz="2400" b="1" dirty="0">
                <a:latin typeface="+mj-lt"/>
                <a:cs typeface="Arial"/>
              </a:rPr>
              <a:t>.</a:t>
            </a:r>
            <a:r>
              <a:rPr sz="2400" b="1" spc="-10" dirty="0">
                <a:latin typeface="+mj-lt"/>
                <a:cs typeface="Arial"/>
              </a:rPr>
              <a:t> </a:t>
            </a:r>
            <a:r>
              <a:rPr sz="2400" b="1" dirty="0">
                <a:latin typeface="+mj-lt"/>
                <a:cs typeface="Arial"/>
              </a:rPr>
              <a:t>.</a:t>
            </a:r>
            <a:r>
              <a:rPr sz="2400" b="1" spc="-25" dirty="0">
                <a:latin typeface="+mj-lt"/>
                <a:cs typeface="Arial"/>
              </a:rPr>
              <a:t> </a:t>
            </a:r>
            <a:r>
              <a:rPr sz="2400" b="1" dirty="0">
                <a:latin typeface="+mj-lt"/>
                <a:cs typeface="Arial"/>
              </a:rPr>
              <a:t>.</a:t>
            </a:r>
            <a:endParaRPr sz="2400" dirty="0">
              <a:latin typeface="+mj-lt"/>
              <a:cs typeface="Arial"/>
            </a:endParaRPr>
          </a:p>
          <a:p>
            <a:pPr marL="12700">
              <a:lnSpc>
                <a:spcPct val="100000"/>
              </a:lnSpc>
              <a:spcBef>
                <a:spcPts val="1200"/>
              </a:spcBef>
            </a:pPr>
            <a:r>
              <a:rPr sz="2400" dirty="0">
                <a:latin typeface="+mj-lt"/>
                <a:cs typeface="Arial"/>
              </a:rPr>
              <a:t>Made</a:t>
            </a:r>
            <a:r>
              <a:rPr sz="2400" spc="-25" dirty="0">
                <a:latin typeface="+mj-lt"/>
                <a:cs typeface="Arial"/>
              </a:rPr>
              <a:t> </a:t>
            </a:r>
            <a:r>
              <a:rPr sz="2400" dirty="0">
                <a:latin typeface="+mj-lt"/>
                <a:cs typeface="Arial"/>
              </a:rPr>
              <a:t>impro</a:t>
            </a:r>
            <a:r>
              <a:rPr sz="2400" spc="5" dirty="0">
                <a:latin typeface="+mj-lt"/>
                <a:cs typeface="Arial"/>
              </a:rPr>
              <a:t>p</a:t>
            </a:r>
            <a:r>
              <a:rPr sz="2400" dirty="0">
                <a:latin typeface="+mj-lt"/>
                <a:cs typeface="Arial"/>
              </a:rPr>
              <a:t>er</a:t>
            </a:r>
            <a:r>
              <a:rPr sz="2400" spc="-20" dirty="0">
                <a:latin typeface="+mj-lt"/>
                <a:cs typeface="Arial"/>
              </a:rPr>
              <a:t> </a:t>
            </a:r>
            <a:r>
              <a:rPr sz="2400" dirty="0">
                <a:latin typeface="+mj-lt"/>
                <a:cs typeface="Arial"/>
              </a:rPr>
              <a:t>c</a:t>
            </a:r>
            <a:r>
              <a:rPr sz="2400" spc="5" dirty="0">
                <a:latin typeface="+mj-lt"/>
                <a:cs typeface="Arial"/>
              </a:rPr>
              <a:t>o</a:t>
            </a:r>
            <a:r>
              <a:rPr sz="2400" dirty="0">
                <a:latin typeface="+mj-lt"/>
                <a:cs typeface="Arial"/>
              </a:rPr>
              <a:t>mments</a:t>
            </a:r>
          </a:p>
          <a:p>
            <a:pPr marL="241300">
              <a:lnSpc>
                <a:spcPts val="2310"/>
              </a:lnSpc>
              <a:spcBef>
                <a:spcPts val="1200"/>
              </a:spcBef>
            </a:pPr>
            <a:r>
              <a:rPr sz="2400" b="1" dirty="0">
                <a:latin typeface="+mj-lt"/>
                <a:cs typeface="Arial"/>
              </a:rPr>
              <a:t>Not</a:t>
            </a:r>
            <a:r>
              <a:rPr sz="2400" b="1" spc="-10" dirty="0">
                <a:latin typeface="+mj-lt"/>
                <a:cs typeface="Arial"/>
              </a:rPr>
              <a:t> </a:t>
            </a:r>
            <a:r>
              <a:rPr sz="2400" b="1" dirty="0">
                <a:latin typeface="+mj-lt"/>
                <a:cs typeface="Arial"/>
              </a:rPr>
              <a:t>appropriate</a:t>
            </a:r>
            <a:endParaRPr lang="en-US" sz="2400" b="1" dirty="0">
              <a:latin typeface="+mj-lt"/>
              <a:cs typeface="Arial"/>
            </a:endParaRPr>
          </a:p>
          <a:p>
            <a:pPr marL="241300">
              <a:lnSpc>
                <a:spcPts val="2310"/>
              </a:lnSpc>
              <a:spcBef>
                <a:spcPts val="1200"/>
              </a:spcBef>
            </a:pPr>
            <a:r>
              <a:rPr spc="-10" dirty="0">
                <a:latin typeface="+mj-lt"/>
                <a:cs typeface="Arial"/>
              </a:rPr>
              <a:t>“</a:t>
            </a:r>
            <a:r>
              <a:rPr spc="-10" dirty="0" err="1">
                <a:latin typeface="+mj-lt"/>
                <a:cs typeface="Arial"/>
              </a:rPr>
              <a:t>Pha</a:t>
            </a:r>
            <a:r>
              <a:rPr spc="-5" dirty="0" err="1">
                <a:latin typeface="+mj-lt"/>
                <a:cs typeface="Arial"/>
              </a:rPr>
              <a:t>s</a:t>
            </a:r>
            <a:r>
              <a:rPr spc="-10" dirty="0">
                <a:latin typeface="+mj-lt"/>
                <a:cs typeface="Arial"/>
              </a:rPr>
              <a:t>[</a:t>
            </a:r>
            <a:r>
              <a:rPr spc="-10" dirty="0" err="1">
                <a:latin typeface="+mj-lt"/>
                <a:cs typeface="Arial"/>
              </a:rPr>
              <a:t>ing</a:t>
            </a:r>
            <a:r>
              <a:rPr spc="-10" dirty="0">
                <a:latin typeface="+mj-lt"/>
                <a:cs typeface="Arial"/>
              </a:rPr>
              <a:t>]</a:t>
            </a:r>
            <a:r>
              <a:rPr spc="-5" dirty="0">
                <a:latin typeface="+mj-lt"/>
                <a:cs typeface="Arial"/>
              </a:rPr>
              <a:t> </a:t>
            </a:r>
            <a:r>
              <a:rPr spc="-10" dirty="0">
                <a:latin typeface="+mj-lt"/>
                <a:cs typeface="Arial"/>
              </a:rPr>
              <a:t>out”</a:t>
            </a:r>
            <a:r>
              <a:rPr spc="20" dirty="0">
                <a:latin typeface="+mj-lt"/>
                <a:cs typeface="Arial"/>
              </a:rPr>
              <a:t> </a:t>
            </a:r>
            <a:r>
              <a:rPr spc="-10" dirty="0">
                <a:latin typeface="+mj-lt"/>
                <a:cs typeface="Arial"/>
              </a:rPr>
              <a:t>the</a:t>
            </a:r>
            <a:r>
              <a:rPr spc="10" dirty="0">
                <a:latin typeface="+mj-lt"/>
                <a:cs typeface="Arial"/>
              </a:rPr>
              <a:t> </a:t>
            </a:r>
            <a:r>
              <a:rPr spc="-15" dirty="0">
                <a:latin typeface="+mj-lt"/>
                <a:cs typeface="Arial"/>
              </a:rPr>
              <a:t>emp</a:t>
            </a:r>
            <a:r>
              <a:rPr dirty="0">
                <a:latin typeface="+mj-lt"/>
                <a:cs typeface="Arial"/>
              </a:rPr>
              <a:t>l</a:t>
            </a:r>
            <a:r>
              <a:rPr spc="-10" dirty="0">
                <a:latin typeface="+mj-lt"/>
                <a:cs typeface="Arial"/>
              </a:rPr>
              <a:t>o</a:t>
            </a:r>
            <a:r>
              <a:rPr spc="-30" dirty="0">
                <a:latin typeface="+mj-lt"/>
                <a:cs typeface="Arial"/>
              </a:rPr>
              <a:t>y</a:t>
            </a:r>
            <a:r>
              <a:rPr spc="-10" dirty="0">
                <a:latin typeface="+mj-lt"/>
                <a:cs typeface="Arial"/>
              </a:rPr>
              <a:t>ee.</a:t>
            </a:r>
            <a:r>
              <a:rPr spc="30" dirty="0">
                <a:latin typeface="+mj-lt"/>
                <a:cs typeface="Arial"/>
              </a:rPr>
              <a:t> </a:t>
            </a:r>
            <a:r>
              <a:rPr i="1" spc="-10" dirty="0">
                <a:latin typeface="+mj-lt"/>
                <a:cs typeface="Arial"/>
              </a:rPr>
              <a:t>Jan</a:t>
            </a:r>
            <a:r>
              <a:rPr i="1" spc="-5" dirty="0">
                <a:latin typeface="+mj-lt"/>
                <a:cs typeface="Arial"/>
              </a:rPr>
              <a:t>c</a:t>
            </a:r>
            <a:r>
              <a:rPr i="1" spc="-65" dirty="0">
                <a:latin typeface="+mj-lt"/>
                <a:cs typeface="Arial"/>
              </a:rPr>
              <a:t>z</a:t>
            </a:r>
            <a:r>
              <a:rPr i="1" spc="-10" dirty="0">
                <a:latin typeface="+mj-lt"/>
                <a:cs typeface="Arial"/>
              </a:rPr>
              <a:t>ak</a:t>
            </a:r>
            <a:r>
              <a:rPr i="1" spc="50" dirty="0">
                <a:latin typeface="+mj-lt"/>
                <a:cs typeface="Arial"/>
              </a:rPr>
              <a:t> </a:t>
            </a:r>
            <a:r>
              <a:rPr i="1" spc="-125" dirty="0">
                <a:latin typeface="+mj-lt"/>
                <a:cs typeface="Arial"/>
              </a:rPr>
              <a:t>v</a:t>
            </a:r>
            <a:r>
              <a:rPr i="1" spc="-5" dirty="0">
                <a:latin typeface="+mj-lt"/>
                <a:cs typeface="Arial"/>
              </a:rPr>
              <a:t>.</a:t>
            </a:r>
            <a:r>
              <a:rPr i="1" spc="10" dirty="0">
                <a:latin typeface="+mj-lt"/>
                <a:cs typeface="Arial"/>
              </a:rPr>
              <a:t> </a:t>
            </a:r>
            <a:r>
              <a:rPr i="1" spc="-135" dirty="0">
                <a:latin typeface="+mj-lt"/>
                <a:cs typeface="Arial"/>
              </a:rPr>
              <a:t>T</a:t>
            </a:r>
            <a:r>
              <a:rPr i="1" spc="-10" dirty="0">
                <a:latin typeface="+mj-lt"/>
                <a:cs typeface="Arial"/>
              </a:rPr>
              <a:t>ulsa</a:t>
            </a:r>
            <a:r>
              <a:rPr i="1" spc="-5" dirty="0">
                <a:latin typeface="+mj-lt"/>
                <a:cs typeface="Arial"/>
              </a:rPr>
              <a:t> W</a:t>
            </a:r>
            <a:r>
              <a:rPr i="1" spc="-10" dirty="0">
                <a:latin typeface="+mj-lt"/>
                <a:cs typeface="Arial"/>
              </a:rPr>
              <a:t>in</a:t>
            </a:r>
            <a:r>
              <a:rPr i="1" spc="-15" dirty="0">
                <a:latin typeface="+mj-lt"/>
                <a:cs typeface="Arial"/>
              </a:rPr>
              <a:t>c</a:t>
            </a:r>
            <a:r>
              <a:rPr i="1" spc="-10" dirty="0">
                <a:latin typeface="+mj-lt"/>
                <a:cs typeface="Arial"/>
              </a:rPr>
              <a:t>h </a:t>
            </a:r>
            <a:r>
              <a:rPr spc="-10" dirty="0">
                <a:latin typeface="+mj-lt"/>
                <a:cs typeface="Arial"/>
              </a:rPr>
              <a:t>(1</a:t>
            </a:r>
            <a:r>
              <a:rPr spc="-15" dirty="0">
                <a:latin typeface="+mj-lt"/>
                <a:cs typeface="Arial"/>
              </a:rPr>
              <a:t>0</a:t>
            </a:r>
            <a:r>
              <a:rPr sz="1600" baseline="26455" dirty="0">
                <a:latin typeface="+mj-lt"/>
                <a:cs typeface="Arial"/>
              </a:rPr>
              <a:t>th </a:t>
            </a:r>
            <a:r>
              <a:rPr sz="1600" spc="-202" baseline="26455" dirty="0">
                <a:latin typeface="+mj-lt"/>
                <a:cs typeface="Arial"/>
              </a:rPr>
              <a:t> </a:t>
            </a:r>
            <a:r>
              <a:rPr spc="-10" dirty="0">
                <a:latin typeface="+mj-lt"/>
                <a:cs typeface="Arial"/>
              </a:rPr>
              <a:t>Ci</a:t>
            </a:r>
            <a:r>
              <a:rPr spc="-100" dirty="0">
                <a:latin typeface="+mj-lt"/>
                <a:cs typeface="Arial"/>
              </a:rPr>
              <a:t>r</a:t>
            </a:r>
            <a:r>
              <a:rPr spc="-5" dirty="0">
                <a:latin typeface="+mj-lt"/>
                <a:cs typeface="Arial"/>
              </a:rPr>
              <a:t>.</a:t>
            </a:r>
            <a:r>
              <a:rPr dirty="0">
                <a:latin typeface="+mj-lt"/>
                <a:cs typeface="Arial"/>
              </a:rPr>
              <a:t> </a:t>
            </a:r>
            <a:r>
              <a:rPr spc="5" dirty="0">
                <a:latin typeface="+mj-lt"/>
                <a:cs typeface="Arial"/>
              </a:rPr>
              <a:t> </a:t>
            </a:r>
            <a:r>
              <a:rPr spc="-10" dirty="0">
                <a:latin typeface="+mj-lt"/>
                <a:cs typeface="Arial"/>
              </a:rPr>
              <a:t>2015)</a:t>
            </a:r>
            <a:endParaRPr dirty="0">
              <a:latin typeface="+mj-lt"/>
              <a:cs typeface="Arial"/>
            </a:endParaRPr>
          </a:p>
          <a:p>
            <a:pPr marL="527050" indent="-285750">
              <a:lnSpc>
                <a:spcPts val="1825"/>
              </a:lnSpc>
              <a:spcBef>
                <a:spcPts val="705"/>
              </a:spcBef>
              <a:buClr>
                <a:srgbClr val="5382AB"/>
              </a:buClr>
              <a:buSzPct val="75000"/>
              <a:buFont typeface="Arial" panose="020B0604020202020204" pitchFamily="34" charset="0"/>
              <a:buChar char="•"/>
              <a:tabLst>
                <a:tab pos="470534" algn="l"/>
              </a:tabLst>
            </a:pPr>
            <a:r>
              <a:rPr spc="-40" dirty="0">
                <a:latin typeface="+mj-lt"/>
                <a:cs typeface="Arial"/>
              </a:rPr>
              <a:t>W</a:t>
            </a:r>
            <a:r>
              <a:rPr spc="-10" dirty="0">
                <a:latin typeface="+mj-lt"/>
                <a:cs typeface="Arial"/>
              </a:rPr>
              <a:t>e</a:t>
            </a:r>
            <a:r>
              <a:rPr spc="-5" dirty="0">
                <a:latin typeface="+mj-lt"/>
                <a:cs typeface="Arial"/>
              </a:rPr>
              <a:t> </a:t>
            </a:r>
            <a:r>
              <a:rPr spc="-10" dirty="0">
                <a:latin typeface="+mj-lt"/>
                <a:cs typeface="Arial"/>
              </a:rPr>
              <a:t>pa</a:t>
            </a:r>
            <a:r>
              <a:rPr dirty="0">
                <a:latin typeface="+mj-lt"/>
                <a:cs typeface="Arial"/>
              </a:rPr>
              <a:t>i</a:t>
            </a:r>
            <a:r>
              <a:rPr spc="-10" dirty="0">
                <a:latin typeface="+mj-lt"/>
                <a:cs typeface="Arial"/>
              </a:rPr>
              <a:t>d</a:t>
            </a:r>
            <a:r>
              <a:rPr spc="-5" dirty="0">
                <a:latin typeface="+mj-lt"/>
                <a:cs typeface="Arial"/>
              </a:rPr>
              <a:t> </a:t>
            </a:r>
            <a:r>
              <a:rPr spc="-10" dirty="0">
                <a:latin typeface="+mj-lt"/>
                <a:cs typeface="Arial"/>
              </a:rPr>
              <a:t>for</a:t>
            </a:r>
            <a:r>
              <a:rPr spc="5" dirty="0">
                <a:latin typeface="+mj-lt"/>
                <a:cs typeface="Arial"/>
              </a:rPr>
              <a:t> </a:t>
            </a:r>
            <a:r>
              <a:rPr spc="-30" dirty="0">
                <a:latin typeface="+mj-lt"/>
                <a:cs typeface="Arial"/>
              </a:rPr>
              <a:t>y</a:t>
            </a:r>
            <a:r>
              <a:rPr spc="-10" dirty="0">
                <a:latin typeface="+mj-lt"/>
                <a:cs typeface="Arial"/>
              </a:rPr>
              <a:t>our</a:t>
            </a:r>
            <a:r>
              <a:rPr spc="30" dirty="0">
                <a:latin typeface="+mj-lt"/>
                <a:cs typeface="Arial"/>
              </a:rPr>
              <a:t> </a:t>
            </a:r>
            <a:r>
              <a:rPr spc="-10" dirty="0">
                <a:latin typeface="+mj-lt"/>
                <a:cs typeface="Arial"/>
              </a:rPr>
              <a:t>insurance</a:t>
            </a:r>
            <a:r>
              <a:rPr dirty="0">
                <a:latin typeface="+mj-lt"/>
                <a:cs typeface="Arial"/>
              </a:rPr>
              <a:t> </a:t>
            </a:r>
            <a:r>
              <a:rPr spc="-10" dirty="0">
                <a:latin typeface="+mj-lt"/>
                <a:cs typeface="Arial"/>
              </a:rPr>
              <a:t>and</a:t>
            </a:r>
            <a:r>
              <a:rPr spc="-5" dirty="0">
                <a:latin typeface="+mj-lt"/>
                <a:cs typeface="Arial"/>
              </a:rPr>
              <a:t> s</a:t>
            </a:r>
            <a:r>
              <a:rPr spc="-10" dirty="0">
                <a:latin typeface="+mj-lt"/>
                <a:cs typeface="Arial"/>
              </a:rPr>
              <a:t>o</a:t>
            </a:r>
            <a:r>
              <a:rPr spc="-5" dirty="0">
                <a:latin typeface="+mj-lt"/>
                <a:cs typeface="Arial"/>
              </a:rPr>
              <a:t> </a:t>
            </a:r>
            <a:r>
              <a:rPr spc="-30" dirty="0">
                <a:latin typeface="+mj-lt"/>
                <a:cs typeface="Arial"/>
              </a:rPr>
              <a:t>w</a:t>
            </a:r>
            <a:r>
              <a:rPr spc="-10" dirty="0">
                <a:latin typeface="+mj-lt"/>
                <a:cs typeface="Arial"/>
              </a:rPr>
              <a:t>e</a:t>
            </a:r>
            <a:r>
              <a:rPr spc="20" dirty="0">
                <a:latin typeface="+mj-lt"/>
                <a:cs typeface="Arial"/>
              </a:rPr>
              <a:t> </a:t>
            </a:r>
            <a:r>
              <a:rPr spc="-10" dirty="0">
                <a:latin typeface="+mj-lt"/>
                <a:cs typeface="Arial"/>
              </a:rPr>
              <a:t>e</a:t>
            </a:r>
            <a:r>
              <a:rPr spc="-15" dirty="0">
                <a:latin typeface="+mj-lt"/>
                <a:cs typeface="Arial"/>
              </a:rPr>
              <a:t>x</a:t>
            </a:r>
            <a:r>
              <a:rPr spc="-10" dirty="0">
                <a:latin typeface="+mj-lt"/>
                <a:cs typeface="Arial"/>
              </a:rPr>
              <a:t>pe</a:t>
            </a:r>
            <a:r>
              <a:rPr spc="-5" dirty="0">
                <a:latin typeface="+mj-lt"/>
                <a:cs typeface="Arial"/>
              </a:rPr>
              <a:t>ct</a:t>
            </a:r>
            <a:r>
              <a:rPr spc="10" dirty="0">
                <a:latin typeface="+mj-lt"/>
                <a:cs typeface="Arial"/>
              </a:rPr>
              <a:t> </a:t>
            </a:r>
            <a:r>
              <a:rPr spc="-30" dirty="0">
                <a:latin typeface="+mj-lt"/>
                <a:cs typeface="Arial"/>
              </a:rPr>
              <a:t>y</a:t>
            </a:r>
            <a:r>
              <a:rPr spc="-10" dirty="0">
                <a:latin typeface="+mj-lt"/>
                <a:cs typeface="Arial"/>
              </a:rPr>
              <a:t>ou</a:t>
            </a:r>
            <a:r>
              <a:rPr spc="20" dirty="0">
                <a:latin typeface="+mj-lt"/>
                <a:cs typeface="Arial"/>
              </a:rPr>
              <a:t> </a:t>
            </a:r>
            <a:r>
              <a:rPr spc="-10" dirty="0">
                <a:latin typeface="+mj-lt"/>
                <a:cs typeface="Arial"/>
              </a:rPr>
              <a:t>to</a:t>
            </a:r>
            <a:r>
              <a:rPr spc="10" dirty="0">
                <a:latin typeface="+mj-lt"/>
                <a:cs typeface="Arial"/>
              </a:rPr>
              <a:t> </a:t>
            </a:r>
            <a:r>
              <a:rPr spc="-10" dirty="0">
                <a:latin typeface="+mj-lt"/>
                <a:cs typeface="Arial"/>
              </a:rPr>
              <a:t>be</a:t>
            </a:r>
            <a:r>
              <a:rPr spc="-5" dirty="0">
                <a:latin typeface="+mj-lt"/>
                <a:cs typeface="Arial"/>
              </a:rPr>
              <a:t> </a:t>
            </a:r>
            <a:r>
              <a:rPr spc="-10" dirty="0">
                <a:latin typeface="+mj-lt"/>
                <a:cs typeface="Arial"/>
              </a:rPr>
              <a:t>at</a:t>
            </a:r>
            <a:r>
              <a:rPr spc="10" dirty="0">
                <a:latin typeface="+mj-lt"/>
                <a:cs typeface="Arial"/>
              </a:rPr>
              <a:t> </a:t>
            </a:r>
            <a:r>
              <a:rPr spc="-30" dirty="0">
                <a:latin typeface="+mj-lt"/>
                <a:cs typeface="Arial"/>
              </a:rPr>
              <a:t>w</a:t>
            </a:r>
            <a:r>
              <a:rPr spc="-10" dirty="0">
                <a:latin typeface="+mj-lt"/>
                <a:cs typeface="Arial"/>
              </a:rPr>
              <a:t>ork</a:t>
            </a:r>
            <a:r>
              <a:rPr spc="50" dirty="0">
                <a:latin typeface="+mj-lt"/>
                <a:cs typeface="Arial"/>
              </a:rPr>
              <a:t> </a:t>
            </a:r>
            <a:r>
              <a:rPr spc="-10" dirty="0">
                <a:latin typeface="+mj-lt"/>
                <a:cs typeface="Arial"/>
              </a:rPr>
              <a:t>–</a:t>
            </a:r>
            <a:r>
              <a:rPr dirty="0">
                <a:latin typeface="+mj-lt"/>
                <a:cs typeface="Arial"/>
              </a:rPr>
              <a:t> </a:t>
            </a:r>
            <a:r>
              <a:rPr spc="-15" dirty="0">
                <a:latin typeface="+mj-lt"/>
                <a:cs typeface="Arial"/>
              </a:rPr>
              <a:t>emp</a:t>
            </a:r>
            <a:r>
              <a:rPr dirty="0">
                <a:latin typeface="+mj-lt"/>
                <a:cs typeface="Arial"/>
              </a:rPr>
              <a:t>l</a:t>
            </a:r>
            <a:r>
              <a:rPr spc="-10" dirty="0">
                <a:latin typeface="+mj-lt"/>
                <a:cs typeface="Arial"/>
              </a:rPr>
              <a:t>o</a:t>
            </a:r>
            <a:r>
              <a:rPr spc="-30" dirty="0">
                <a:latin typeface="+mj-lt"/>
                <a:cs typeface="Arial"/>
              </a:rPr>
              <a:t>y</a:t>
            </a:r>
            <a:r>
              <a:rPr spc="-10" dirty="0">
                <a:latin typeface="+mj-lt"/>
                <a:cs typeface="Arial"/>
              </a:rPr>
              <a:t>er</a:t>
            </a:r>
            <a:r>
              <a:rPr spc="30" dirty="0">
                <a:latin typeface="+mj-lt"/>
                <a:cs typeface="Arial"/>
              </a:rPr>
              <a:t> </a:t>
            </a:r>
            <a:r>
              <a:rPr spc="-10" dirty="0">
                <a:latin typeface="+mj-lt"/>
                <a:cs typeface="Arial"/>
              </a:rPr>
              <a:t>loses.</a:t>
            </a:r>
            <a:r>
              <a:rPr lang="en-US" spc="-10" dirty="0">
                <a:latin typeface="+mj-lt"/>
                <a:cs typeface="Arial"/>
              </a:rPr>
              <a:t> </a:t>
            </a:r>
            <a:r>
              <a:rPr i="1" spc="-10" dirty="0" err="1">
                <a:latin typeface="+mj-lt"/>
                <a:cs typeface="Arial"/>
              </a:rPr>
              <a:t>Hefti</a:t>
            </a:r>
            <a:r>
              <a:rPr i="1" spc="-5" dirty="0">
                <a:latin typeface="+mj-lt"/>
                <a:cs typeface="Arial"/>
              </a:rPr>
              <a:t> </a:t>
            </a:r>
            <a:r>
              <a:rPr i="1" spc="-125" dirty="0">
                <a:latin typeface="+mj-lt"/>
                <a:cs typeface="Arial"/>
              </a:rPr>
              <a:t>v</a:t>
            </a:r>
            <a:r>
              <a:rPr i="1" spc="-5" dirty="0">
                <a:latin typeface="+mj-lt"/>
                <a:cs typeface="Arial"/>
              </a:rPr>
              <a:t>.</a:t>
            </a:r>
            <a:r>
              <a:rPr i="1" spc="5" dirty="0">
                <a:latin typeface="+mj-lt"/>
                <a:cs typeface="Arial"/>
              </a:rPr>
              <a:t> </a:t>
            </a:r>
            <a:r>
              <a:rPr i="1" spc="-10" dirty="0">
                <a:latin typeface="+mj-lt"/>
                <a:cs typeface="Arial"/>
              </a:rPr>
              <a:t>Brunk</a:t>
            </a:r>
            <a:r>
              <a:rPr i="1" spc="10" dirty="0">
                <a:latin typeface="+mj-lt"/>
                <a:cs typeface="Arial"/>
              </a:rPr>
              <a:t> </a:t>
            </a:r>
            <a:r>
              <a:rPr i="1" spc="-10" dirty="0">
                <a:latin typeface="+mj-lt"/>
                <a:cs typeface="Arial"/>
              </a:rPr>
              <a:t>Industries,</a:t>
            </a:r>
            <a:r>
              <a:rPr i="1" spc="5" dirty="0">
                <a:latin typeface="+mj-lt"/>
                <a:cs typeface="Arial"/>
              </a:rPr>
              <a:t> </a:t>
            </a:r>
            <a:r>
              <a:rPr i="1" spc="-10" dirty="0">
                <a:latin typeface="+mj-lt"/>
                <a:cs typeface="Arial"/>
              </a:rPr>
              <a:t>Inc.</a:t>
            </a:r>
            <a:r>
              <a:rPr i="1" spc="20" dirty="0">
                <a:latin typeface="+mj-lt"/>
                <a:cs typeface="Arial"/>
              </a:rPr>
              <a:t> </a:t>
            </a:r>
            <a:r>
              <a:rPr spc="-10" dirty="0">
                <a:latin typeface="+mj-lt"/>
                <a:cs typeface="Arial"/>
              </a:rPr>
              <a:t>(E.</a:t>
            </a:r>
            <a:r>
              <a:rPr spc="-20" dirty="0">
                <a:latin typeface="+mj-lt"/>
                <a:cs typeface="Arial"/>
              </a:rPr>
              <a:t>D</a:t>
            </a:r>
            <a:r>
              <a:rPr spc="-5" dirty="0">
                <a:latin typeface="+mj-lt"/>
                <a:cs typeface="Arial"/>
              </a:rPr>
              <a:t>.</a:t>
            </a:r>
            <a:r>
              <a:rPr spc="20" dirty="0">
                <a:latin typeface="+mj-lt"/>
                <a:cs typeface="Arial"/>
              </a:rPr>
              <a:t> </a:t>
            </a:r>
            <a:r>
              <a:rPr spc="-20" dirty="0">
                <a:latin typeface="+mj-lt"/>
                <a:cs typeface="Arial"/>
              </a:rPr>
              <a:t>W</a:t>
            </a:r>
            <a:r>
              <a:rPr dirty="0">
                <a:latin typeface="+mj-lt"/>
                <a:cs typeface="Arial"/>
              </a:rPr>
              <a:t>i</a:t>
            </a:r>
            <a:r>
              <a:rPr spc="-10" dirty="0">
                <a:latin typeface="+mj-lt"/>
                <a:cs typeface="Arial"/>
              </a:rPr>
              <a:t>s.</a:t>
            </a:r>
            <a:r>
              <a:rPr spc="-15" dirty="0">
                <a:latin typeface="+mj-lt"/>
                <a:cs typeface="Arial"/>
              </a:rPr>
              <a:t> </a:t>
            </a:r>
            <a:r>
              <a:rPr spc="-10" dirty="0">
                <a:latin typeface="+mj-lt"/>
                <a:cs typeface="Arial"/>
              </a:rPr>
              <a:t>2015)</a:t>
            </a:r>
            <a:endParaRPr dirty="0">
              <a:latin typeface="+mj-lt"/>
              <a:cs typeface="Arial"/>
            </a:endParaRPr>
          </a:p>
          <a:p>
            <a:pPr>
              <a:lnSpc>
                <a:spcPct val="100000"/>
              </a:lnSpc>
              <a:spcBef>
                <a:spcPts val="45"/>
              </a:spcBef>
              <a:buClr>
                <a:srgbClr val="5382AB"/>
              </a:buClr>
              <a:buFont typeface="Wingdings"/>
              <a:buChar char=""/>
            </a:pPr>
            <a:endParaRPr lang="en-US" dirty="0">
              <a:latin typeface="+mj-lt"/>
              <a:cs typeface="Times New Roman"/>
            </a:endParaRPr>
          </a:p>
          <a:p>
            <a:pPr>
              <a:lnSpc>
                <a:spcPct val="100000"/>
              </a:lnSpc>
              <a:spcBef>
                <a:spcPts val="45"/>
              </a:spcBef>
              <a:buClr>
                <a:srgbClr val="5382AB"/>
              </a:buClr>
              <a:buFont typeface="Wingdings"/>
              <a:buChar char=""/>
            </a:pPr>
            <a:endParaRPr dirty="0">
              <a:latin typeface="+mj-lt"/>
              <a:cs typeface="Times New Roman"/>
            </a:endParaRPr>
          </a:p>
          <a:p>
            <a:pPr marL="241300">
              <a:lnSpc>
                <a:spcPts val="2310"/>
              </a:lnSpc>
            </a:pPr>
            <a:r>
              <a:rPr sz="2400" b="1" dirty="0">
                <a:latin typeface="+mj-lt"/>
                <a:cs typeface="Arial"/>
              </a:rPr>
              <a:t>Ok</a:t>
            </a:r>
            <a:endParaRPr sz="2400" dirty="0">
              <a:latin typeface="+mj-lt"/>
              <a:cs typeface="Arial"/>
            </a:endParaRPr>
          </a:p>
          <a:p>
            <a:pPr marL="469900" indent="-228600">
              <a:lnSpc>
                <a:spcPts val="1830"/>
              </a:lnSpc>
              <a:buClr>
                <a:srgbClr val="5382AB"/>
              </a:buClr>
              <a:buSzPct val="75000"/>
              <a:buFont typeface="Wingdings"/>
              <a:buChar char=""/>
              <a:tabLst>
                <a:tab pos="470534" algn="l"/>
              </a:tabLst>
            </a:pPr>
            <a:r>
              <a:rPr spc="-10" dirty="0">
                <a:latin typeface="+mj-lt"/>
                <a:cs typeface="Arial"/>
              </a:rPr>
              <a:t>She</a:t>
            </a:r>
            <a:r>
              <a:rPr spc="-5" dirty="0">
                <a:latin typeface="+mj-lt"/>
                <a:cs typeface="Arial"/>
              </a:rPr>
              <a:t> </a:t>
            </a:r>
            <a:r>
              <a:rPr spc="-10" dirty="0">
                <a:latin typeface="+mj-lt"/>
                <a:cs typeface="Arial"/>
              </a:rPr>
              <a:t>“</a:t>
            </a:r>
            <a:r>
              <a:rPr spc="-15" dirty="0">
                <a:latin typeface="+mj-lt"/>
                <a:cs typeface="Arial"/>
              </a:rPr>
              <a:t>p</a:t>
            </a:r>
            <a:r>
              <a:rPr spc="-10" dirty="0">
                <a:latin typeface="+mj-lt"/>
                <a:cs typeface="Arial"/>
              </a:rPr>
              <a:t>ut</a:t>
            </a:r>
            <a:r>
              <a:rPr spc="20" dirty="0">
                <a:latin typeface="+mj-lt"/>
                <a:cs typeface="Arial"/>
              </a:rPr>
              <a:t> </a:t>
            </a:r>
            <a:r>
              <a:rPr spc="-10" dirty="0">
                <a:latin typeface="+mj-lt"/>
                <a:cs typeface="Arial"/>
              </a:rPr>
              <a:t>us</a:t>
            </a:r>
            <a:r>
              <a:rPr spc="-5" dirty="0">
                <a:latin typeface="+mj-lt"/>
                <a:cs typeface="Arial"/>
              </a:rPr>
              <a:t> </a:t>
            </a:r>
            <a:r>
              <a:rPr dirty="0">
                <a:latin typeface="+mj-lt"/>
                <a:cs typeface="Arial"/>
              </a:rPr>
              <a:t>i</a:t>
            </a:r>
            <a:r>
              <a:rPr spc="-10" dirty="0">
                <a:latin typeface="+mj-lt"/>
                <a:cs typeface="Arial"/>
              </a:rPr>
              <a:t>n</a:t>
            </a:r>
            <a:r>
              <a:rPr spc="-15" dirty="0">
                <a:latin typeface="+mj-lt"/>
                <a:cs typeface="Arial"/>
              </a:rPr>
              <a:t> </a:t>
            </a:r>
            <a:r>
              <a:rPr spc="-10" dirty="0">
                <a:latin typeface="+mj-lt"/>
                <a:cs typeface="Arial"/>
              </a:rPr>
              <a:t>this</a:t>
            </a:r>
            <a:r>
              <a:rPr spc="5" dirty="0">
                <a:latin typeface="+mj-lt"/>
                <a:cs typeface="Arial"/>
              </a:rPr>
              <a:t> </a:t>
            </a:r>
            <a:r>
              <a:rPr spc="-10" dirty="0">
                <a:latin typeface="+mj-lt"/>
                <a:cs typeface="Arial"/>
              </a:rPr>
              <a:t>pos</a:t>
            </a:r>
            <a:r>
              <a:rPr dirty="0">
                <a:latin typeface="+mj-lt"/>
                <a:cs typeface="Arial"/>
              </a:rPr>
              <a:t>i</a:t>
            </a:r>
            <a:r>
              <a:rPr spc="-10" dirty="0">
                <a:latin typeface="+mj-lt"/>
                <a:cs typeface="Arial"/>
              </a:rPr>
              <a:t>tion</a:t>
            </a:r>
            <a:r>
              <a:rPr spc="-20" dirty="0">
                <a:latin typeface="+mj-lt"/>
                <a:cs typeface="Arial"/>
              </a:rPr>
              <a:t>”</a:t>
            </a:r>
            <a:r>
              <a:rPr spc="-5" dirty="0">
                <a:latin typeface="+mj-lt"/>
                <a:cs typeface="Arial"/>
              </a:rPr>
              <a:t>.</a:t>
            </a:r>
            <a:r>
              <a:rPr spc="5" dirty="0">
                <a:latin typeface="+mj-lt"/>
                <a:cs typeface="Arial"/>
              </a:rPr>
              <a:t> </a:t>
            </a:r>
            <a:r>
              <a:rPr i="1" spc="-10" dirty="0">
                <a:latin typeface="+mj-lt"/>
                <a:cs typeface="Arial"/>
              </a:rPr>
              <a:t>Hend</a:t>
            </a:r>
            <a:r>
              <a:rPr i="1" spc="-15" dirty="0">
                <a:latin typeface="+mj-lt"/>
                <a:cs typeface="Arial"/>
              </a:rPr>
              <a:t>e</a:t>
            </a:r>
            <a:r>
              <a:rPr i="1" spc="-10" dirty="0">
                <a:latin typeface="+mj-lt"/>
                <a:cs typeface="Arial"/>
              </a:rPr>
              <a:t>rson</a:t>
            </a:r>
            <a:r>
              <a:rPr i="1" spc="5" dirty="0">
                <a:latin typeface="+mj-lt"/>
                <a:cs typeface="Arial"/>
              </a:rPr>
              <a:t> </a:t>
            </a:r>
            <a:r>
              <a:rPr i="1" spc="-125" dirty="0">
                <a:latin typeface="+mj-lt"/>
                <a:cs typeface="Arial"/>
              </a:rPr>
              <a:t>v</a:t>
            </a:r>
            <a:r>
              <a:rPr i="1" spc="-5" dirty="0">
                <a:latin typeface="+mj-lt"/>
                <a:cs typeface="Arial"/>
              </a:rPr>
              <a:t>.</a:t>
            </a:r>
            <a:r>
              <a:rPr i="1" spc="5" dirty="0">
                <a:latin typeface="+mj-lt"/>
                <a:cs typeface="Arial"/>
              </a:rPr>
              <a:t> </a:t>
            </a:r>
            <a:r>
              <a:rPr i="1" spc="-15" dirty="0">
                <a:latin typeface="+mj-lt"/>
                <a:cs typeface="Arial"/>
              </a:rPr>
              <a:t>Ch</a:t>
            </a:r>
            <a:r>
              <a:rPr i="1" spc="-20" dirty="0">
                <a:latin typeface="+mj-lt"/>
                <a:cs typeface="Arial"/>
              </a:rPr>
              <a:t>r</a:t>
            </a:r>
            <a:r>
              <a:rPr i="1" spc="-10" dirty="0">
                <a:latin typeface="+mj-lt"/>
                <a:cs typeface="Arial"/>
              </a:rPr>
              <a:t>ysler </a:t>
            </a:r>
            <a:r>
              <a:rPr i="1" spc="-25" dirty="0">
                <a:latin typeface="+mj-lt"/>
                <a:cs typeface="Arial"/>
              </a:rPr>
              <a:t>G</a:t>
            </a:r>
            <a:r>
              <a:rPr i="1" spc="-10" dirty="0">
                <a:latin typeface="+mj-lt"/>
                <a:cs typeface="Arial"/>
              </a:rPr>
              <a:t>r</a:t>
            </a:r>
            <a:r>
              <a:rPr i="1" spc="-15" dirty="0">
                <a:latin typeface="+mj-lt"/>
                <a:cs typeface="Arial"/>
              </a:rPr>
              <a:t>o</a:t>
            </a:r>
            <a:r>
              <a:rPr i="1" spc="-10" dirty="0">
                <a:latin typeface="+mj-lt"/>
                <a:cs typeface="Arial"/>
              </a:rPr>
              <a:t>up</a:t>
            </a:r>
            <a:r>
              <a:rPr i="1" spc="30" dirty="0">
                <a:latin typeface="+mj-lt"/>
                <a:cs typeface="Arial"/>
              </a:rPr>
              <a:t> </a:t>
            </a:r>
            <a:r>
              <a:rPr spc="-10" dirty="0">
                <a:latin typeface="+mj-lt"/>
                <a:cs typeface="Arial"/>
              </a:rPr>
              <a:t>(</a:t>
            </a:r>
            <a:r>
              <a:rPr spc="-15" dirty="0">
                <a:latin typeface="+mj-lt"/>
                <a:cs typeface="Arial"/>
              </a:rPr>
              <a:t>6</a:t>
            </a:r>
            <a:r>
              <a:rPr spc="-10" dirty="0">
                <a:latin typeface="+mj-lt"/>
                <a:cs typeface="Arial"/>
              </a:rPr>
              <a:t>th</a:t>
            </a:r>
            <a:r>
              <a:rPr spc="20" dirty="0">
                <a:latin typeface="+mj-lt"/>
                <a:cs typeface="Arial"/>
              </a:rPr>
              <a:t> </a:t>
            </a:r>
            <a:r>
              <a:rPr spc="-10" dirty="0">
                <a:latin typeface="+mj-lt"/>
                <a:cs typeface="Arial"/>
              </a:rPr>
              <a:t>Ci</a:t>
            </a:r>
            <a:r>
              <a:rPr spc="-95" dirty="0">
                <a:latin typeface="+mj-lt"/>
                <a:cs typeface="Arial"/>
              </a:rPr>
              <a:t>r</a:t>
            </a:r>
            <a:r>
              <a:rPr spc="-5" dirty="0">
                <a:latin typeface="+mj-lt"/>
                <a:cs typeface="Arial"/>
              </a:rPr>
              <a:t>. </a:t>
            </a:r>
            <a:r>
              <a:rPr spc="-10" dirty="0">
                <a:latin typeface="+mj-lt"/>
                <a:cs typeface="Arial"/>
              </a:rPr>
              <a:t>2015)</a:t>
            </a:r>
            <a:endParaRPr lang="en-US" spc="-10" dirty="0">
              <a:latin typeface="+mj-lt"/>
              <a:cs typeface="Arial"/>
            </a:endParaRPr>
          </a:p>
          <a:p>
            <a:pPr marL="469900" indent="-228600">
              <a:lnSpc>
                <a:spcPts val="1830"/>
              </a:lnSpc>
              <a:buClr>
                <a:srgbClr val="5382AB"/>
              </a:buClr>
              <a:buSzPct val="75000"/>
              <a:buFont typeface="Wingdings"/>
              <a:buChar char=""/>
              <a:tabLst>
                <a:tab pos="470534" algn="l"/>
              </a:tabLst>
            </a:pPr>
            <a:endParaRPr lang="en-US" spc="-10" dirty="0">
              <a:latin typeface="+mj-lt"/>
              <a:cs typeface="Arial"/>
            </a:endParaRPr>
          </a:p>
          <a:p>
            <a:pPr marL="469900" indent="-228600">
              <a:lnSpc>
                <a:spcPts val="1830"/>
              </a:lnSpc>
              <a:buClr>
                <a:srgbClr val="5382AB"/>
              </a:buClr>
              <a:buSzPct val="75000"/>
              <a:buFont typeface="Wingdings"/>
              <a:buChar char=""/>
              <a:tabLst>
                <a:tab pos="470534" algn="l"/>
              </a:tabLst>
            </a:pPr>
            <a:endParaRPr lang="en-US" spc="-10" dirty="0">
              <a:latin typeface="+mj-lt"/>
              <a:cs typeface="Arial"/>
            </a:endParaRPr>
          </a:p>
          <a:p>
            <a:pPr marL="469900" indent="-228600">
              <a:lnSpc>
                <a:spcPts val="1830"/>
              </a:lnSpc>
              <a:buClr>
                <a:srgbClr val="5382AB"/>
              </a:buClr>
              <a:buSzPct val="75000"/>
              <a:buFont typeface="Wingdings"/>
              <a:buChar char=""/>
              <a:tabLst>
                <a:tab pos="470534" algn="l"/>
              </a:tabLst>
            </a:pPr>
            <a:endParaRPr lang="en-US" spc="-10" dirty="0">
              <a:latin typeface="+mj-lt"/>
              <a:cs typeface="Arial"/>
            </a:endParaRPr>
          </a:p>
          <a:p>
            <a:pPr marL="469900" indent="-228600">
              <a:lnSpc>
                <a:spcPts val="1830"/>
              </a:lnSpc>
              <a:buClr>
                <a:srgbClr val="5382AB"/>
              </a:buClr>
              <a:buSzPct val="75000"/>
              <a:buFont typeface="Wingdings"/>
              <a:buChar char=""/>
              <a:tabLst>
                <a:tab pos="470534" algn="l"/>
              </a:tabLst>
            </a:pPr>
            <a:endParaRPr lang="en-US" spc="-10" dirty="0">
              <a:latin typeface="+mj-lt"/>
              <a:cs typeface="Arial"/>
            </a:endParaRPr>
          </a:p>
          <a:p>
            <a:pPr marL="469900" indent="-228600">
              <a:lnSpc>
                <a:spcPts val="1830"/>
              </a:lnSpc>
              <a:buClr>
                <a:srgbClr val="5382AB"/>
              </a:buClr>
              <a:buSzPct val="75000"/>
              <a:buFont typeface="Wingdings"/>
              <a:buChar char=""/>
              <a:tabLst>
                <a:tab pos="470534" algn="l"/>
              </a:tabLst>
            </a:pPr>
            <a:endParaRPr lang="en-US" spc="-10" dirty="0">
              <a:latin typeface="+mj-lt"/>
              <a:cs typeface="Arial"/>
            </a:endParaRPr>
          </a:p>
          <a:p>
            <a:pPr marL="469900" indent="-228600">
              <a:lnSpc>
                <a:spcPts val="1830"/>
              </a:lnSpc>
              <a:buClr>
                <a:srgbClr val="5382AB"/>
              </a:buClr>
              <a:buSzPct val="75000"/>
              <a:buFont typeface="Wingdings"/>
              <a:buChar char=""/>
              <a:tabLst>
                <a:tab pos="470534" algn="l"/>
              </a:tabLst>
            </a:pPr>
            <a:endParaRPr dirty="0">
              <a:latin typeface="+mj-lt"/>
              <a:cs typeface="Arial"/>
            </a:endParaRPr>
          </a:p>
        </p:txBody>
      </p:sp>
      <p:sp>
        <p:nvSpPr>
          <p:cNvPr id="7" name="object 2"/>
          <p:cNvSpPr txBox="1">
            <a:spLocks/>
          </p:cNvSpPr>
          <p:nvPr/>
        </p:nvSpPr>
        <p:spPr bwMode="auto">
          <a:xfrm>
            <a:off x="457200" y="495613"/>
            <a:ext cx="8305800" cy="492443"/>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spAutoFit/>
          </a:bodyPr>
          <a:lstStyle>
            <a:lvl1pPr algn="ctr" rtl="0" eaLnBrk="0" fontAlgn="base" hangingPunct="0">
              <a:spcBef>
                <a:spcPct val="0"/>
              </a:spcBef>
              <a:spcAft>
                <a:spcPct val="0"/>
              </a:spcAft>
              <a:defRPr sz="3200" b="1">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l" rtl="0" eaLnBrk="1" fontAlgn="base" hangingPunct="1">
              <a:spcBef>
                <a:spcPct val="0"/>
              </a:spcBef>
              <a:spcAft>
                <a:spcPct val="0"/>
              </a:spcAft>
              <a:defRPr sz="2400" b="1">
                <a:solidFill>
                  <a:schemeClr val="lt1"/>
                </a:solidFill>
                <a:latin typeface="+mn-lt"/>
                <a:ea typeface="+mn-ea"/>
                <a:cs typeface="+mn-cs"/>
              </a:defRPr>
            </a:lvl6pPr>
            <a:lvl7pPr marL="914400" algn="l" rtl="0" eaLnBrk="1" fontAlgn="base" hangingPunct="1">
              <a:spcBef>
                <a:spcPct val="0"/>
              </a:spcBef>
              <a:spcAft>
                <a:spcPct val="0"/>
              </a:spcAft>
              <a:defRPr sz="2400" b="1">
                <a:solidFill>
                  <a:schemeClr val="lt1"/>
                </a:solidFill>
                <a:latin typeface="+mn-lt"/>
                <a:ea typeface="+mn-ea"/>
                <a:cs typeface="+mn-cs"/>
              </a:defRPr>
            </a:lvl7pPr>
            <a:lvl8pPr marL="1371600" algn="l" rtl="0" eaLnBrk="1" fontAlgn="base" hangingPunct="1">
              <a:spcBef>
                <a:spcPct val="0"/>
              </a:spcBef>
              <a:spcAft>
                <a:spcPct val="0"/>
              </a:spcAft>
              <a:defRPr sz="2400" b="1">
                <a:solidFill>
                  <a:schemeClr val="lt1"/>
                </a:solidFill>
                <a:latin typeface="+mn-lt"/>
                <a:ea typeface="+mn-ea"/>
                <a:cs typeface="+mn-cs"/>
              </a:defRPr>
            </a:lvl8pPr>
            <a:lvl9pPr marL="1828800" algn="l" rtl="0" eaLnBrk="1" fontAlgn="base" hangingPunct="1">
              <a:spcBef>
                <a:spcPct val="0"/>
              </a:spcBef>
              <a:spcAft>
                <a:spcPct val="0"/>
              </a:spcAft>
              <a:defRPr sz="2400" b="1">
                <a:solidFill>
                  <a:schemeClr val="lt1"/>
                </a:solidFill>
                <a:latin typeface="+mn-lt"/>
                <a:ea typeface="+mn-ea"/>
                <a:cs typeface="+mn-cs"/>
              </a:defRPr>
            </a:lvl9pPr>
          </a:lstStyle>
          <a:p>
            <a:pPr marL="12700"/>
            <a:r>
              <a:rPr lang="en-US" kern="0" dirty="0"/>
              <a:t>Legal Cha</a:t>
            </a:r>
            <a:r>
              <a:rPr lang="en-US" kern="0" spc="5" dirty="0"/>
              <a:t>l</a:t>
            </a:r>
            <a:r>
              <a:rPr lang="en-US" kern="0" dirty="0"/>
              <a:t>len</a:t>
            </a:r>
            <a:r>
              <a:rPr lang="en-US" kern="0" spc="-20" dirty="0"/>
              <a:t>g</a:t>
            </a:r>
            <a:r>
              <a:rPr lang="en-US" kern="0" dirty="0"/>
              <a:t>es</a:t>
            </a:r>
          </a:p>
        </p:txBody>
      </p:sp>
    </p:spTree>
    <p:extLst>
      <p:ext uri="{BB962C8B-B14F-4D97-AF65-F5344CB8AC3E}">
        <p14:creationId xmlns:p14="http://schemas.microsoft.com/office/powerpoint/2010/main" val="426502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050">
              <a:lnSpc>
                <a:spcPts val="3570"/>
              </a:lnSpc>
            </a:pPr>
            <a:r>
              <a:rPr dirty="0"/>
              <a:t>Cha</a:t>
            </a:r>
            <a:r>
              <a:rPr spc="5" dirty="0"/>
              <a:t>l</a:t>
            </a:r>
            <a:r>
              <a:rPr dirty="0"/>
              <a:t>len</a:t>
            </a:r>
            <a:r>
              <a:rPr spc="-20" dirty="0"/>
              <a:t>g</a:t>
            </a:r>
            <a:r>
              <a:rPr dirty="0"/>
              <a:t>es</a:t>
            </a:r>
            <a:r>
              <a:rPr spc="-30" dirty="0"/>
              <a:t> </a:t>
            </a:r>
            <a:r>
              <a:rPr dirty="0"/>
              <a:t>in</a:t>
            </a:r>
            <a:r>
              <a:rPr spc="-10" dirty="0"/>
              <a:t> </a:t>
            </a:r>
            <a:r>
              <a:rPr dirty="0"/>
              <a:t>Law</a:t>
            </a:r>
            <a:r>
              <a:rPr spc="-10" dirty="0"/>
              <a:t> </a:t>
            </a:r>
            <a:r>
              <a:rPr dirty="0">
                <a:latin typeface="Cambria Math"/>
                <a:cs typeface="Cambria Math"/>
              </a:rPr>
              <a:t>⎯</a:t>
            </a:r>
            <a:r>
              <a:rPr spc="175" dirty="0">
                <a:latin typeface="Cambria Math"/>
                <a:cs typeface="Cambria Math"/>
              </a:rPr>
              <a:t> </a:t>
            </a:r>
            <a:r>
              <a:rPr dirty="0"/>
              <a:t>Examples</a:t>
            </a:r>
          </a:p>
        </p:txBody>
      </p:sp>
      <p:sp>
        <p:nvSpPr>
          <p:cNvPr id="3" name="object 3"/>
          <p:cNvSpPr txBox="1"/>
          <p:nvPr/>
        </p:nvSpPr>
        <p:spPr>
          <a:xfrm>
            <a:off x="459740" y="1537104"/>
            <a:ext cx="8196580" cy="3842077"/>
          </a:xfrm>
          <a:prstGeom prst="rect">
            <a:avLst/>
          </a:prstGeom>
        </p:spPr>
        <p:txBody>
          <a:bodyPr vert="horz" wrap="square" lIns="0" tIns="0" rIns="0" bIns="0" rtlCol="0">
            <a:spAutoFit/>
          </a:bodyPr>
          <a:lstStyle/>
          <a:p>
            <a:pPr marL="12700">
              <a:lnSpc>
                <a:spcPct val="100000"/>
              </a:lnSpc>
            </a:pPr>
            <a:r>
              <a:rPr sz="2400" b="1" spc="-10" dirty="0">
                <a:latin typeface="+mj-lt"/>
                <a:cs typeface="Arial"/>
              </a:rPr>
              <a:t>S</a:t>
            </a:r>
            <a:r>
              <a:rPr sz="2400" b="1" dirty="0">
                <a:latin typeface="+mj-lt"/>
                <a:cs typeface="Arial"/>
              </a:rPr>
              <a:t>ituati</a:t>
            </a:r>
            <a:r>
              <a:rPr sz="2400" b="1" spc="-10" dirty="0">
                <a:latin typeface="+mj-lt"/>
                <a:cs typeface="Arial"/>
              </a:rPr>
              <a:t>o</a:t>
            </a:r>
            <a:r>
              <a:rPr sz="2400" b="1" dirty="0">
                <a:latin typeface="+mj-lt"/>
                <a:cs typeface="Arial"/>
              </a:rPr>
              <a:t>ns</a:t>
            </a:r>
            <a:r>
              <a:rPr sz="2400" b="1" spc="-35" dirty="0">
                <a:latin typeface="+mj-lt"/>
                <a:cs typeface="Arial"/>
              </a:rPr>
              <a:t> </a:t>
            </a:r>
            <a:r>
              <a:rPr sz="2400" b="1" spc="20" dirty="0">
                <a:latin typeface="+mj-lt"/>
                <a:cs typeface="Arial"/>
              </a:rPr>
              <a:t>w</a:t>
            </a:r>
            <a:r>
              <a:rPr sz="2400" b="1" dirty="0">
                <a:latin typeface="+mj-lt"/>
                <a:cs typeface="Arial"/>
              </a:rPr>
              <a:t>here</a:t>
            </a:r>
            <a:r>
              <a:rPr sz="2400" b="1" spc="-55" dirty="0">
                <a:latin typeface="+mj-lt"/>
                <a:cs typeface="Arial"/>
              </a:rPr>
              <a:t> </a:t>
            </a:r>
            <a:r>
              <a:rPr sz="2400" b="1" spc="-10" dirty="0">
                <a:latin typeface="+mj-lt"/>
                <a:cs typeface="Arial"/>
              </a:rPr>
              <a:t>m</a:t>
            </a:r>
            <a:r>
              <a:rPr sz="2400" b="1" dirty="0">
                <a:latin typeface="+mj-lt"/>
                <a:cs typeface="Arial"/>
              </a:rPr>
              <a:t>anagers</a:t>
            </a:r>
            <a:r>
              <a:rPr sz="2400" b="1" spc="-10" dirty="0">
                <a:latin typeface="+mj-lt"/>
                <a:cs typeface="Arial"/>
              </a:rPr>
              <a:t>/</a:t>
            </a:r>
            <a:r>
              <a:rPr sz="2400" b="1" dirty="0">
                <a:latin typeface="+mj-lt"/>
                <a:cs typeface="Arial"/>
              </a:rPr>
              <a:t>HR</a:t>
            </a:r>
            <a:r>
              <a:rPr sz="2400" b="1" spc="-25" dirty="0">
                <a:latin typeface="+mj-lt"/>
                <a:cs typeface="Arial"/>
              </a:rPr>
              <a:t> </a:t>
            </a:r>
            <a:r>
              <a:rPr sz="2400" b="1" dirty="0">
                <a:latin typeface="+mj-lt"/>
                <a:cs typeface="Arial"/>
              </a:rPr>
              <a:t>.</a:t>
            </a:r>
            <a:r>
              <a:rPr sz="2400" b="1" spc="-15" dirty="0">
                <a:latin typeface="+mj-lt"/>
                <a:cs typeface="Arial"/>
              </a:rPr>
              <a:t> </a:t>
            </a:r>
            <a:r>
              <a:rPr sz="2400" b="1" dirty="0">
                <a:latin typeface="+mj-lt"/>
                <a:cs typeface="Arial"/>
              </a:rPr>
              <a:t>.</a:t>
            </a:r>
            <a:r>
              <a:rPr sz="2400" b="1" spc="-25" dirty="0">
                <a:latin typeface="+mj-lt"/>
                <a:cs typeface="Arial"/>
              </a:rPr>
              <a:t> </a:t>
            </a:r>
            <a:r>
              <a:rPr sz="2400" b="1" dirty="0">
                <a:latin typeface="+mj-lt"/>
                <a:cs typeface="Arial"/>
              </a:rPr>
              <a:t>.</a:t>
            </a:r>
            <a:endParaRPr sz="2400" dirty="0">
              <a:latin typeface="+mj-lt"/>
              <a:cs typeface="Arial"/>
            </a:endParaRPr>
          </a:p>
          <a:p>
            <a:pPr marL="12700" marR="220345">
              <a:lnSpc>
                <a:spcPts val="2160"/>
              </a:lnSpc>
              <a:spcBef>
                <a:spcPts val="1470"/>
              </a:spcBef>
            </a:pPr>
            <a:r>
              <a:rPr sz="2400" dirty="0">
                <a:latin typeface="+mj-lt"/>
                <a:cs typeface="Arial"/>
              </a:rPr>
              <a:t>Had</a:t>
            </a:r>
            <a:r>
              <a:rPr sz="2400" spc="-15" dirty="0">
                <a:latin typeface="+mj-lt"/>
                <a:cs typeface="Arial"/>
              </a:rPr>
              <a:t> </a:t>
            </a:r>
            <a:r>
              <a:rPr sz="2400" dirty="0">
                <a:latin typeface="+mj-lt"/>
                <a:cs typeface="Arial"/>
              </a:rPr>
              <a:t>eno</a:t>
            </a:r>
            <a:r>
              <a:rPr sz="2400" spc="5" dirty="0">
                <a:latin typeface="+mj-lt"/>
                <a:cs typeface="Arial"/>
              </a:rPr>
              <a:t>u</a:t>
            </a:r>
            <a:r>
              <a:rPr sz="2400" dirty="0">
                <a:latin typeface="+mj-lt"/>
                <a:cs typeface="Arial"/>
              </a:rPr>
              <a:t>gh</a:t>
            </a:r>
            <a:r>
              <a:rPr sz="2400" spc="-25" dirty="0">
                <a:latin typeface="+mj-lt"/>
                <a:cs typeface="Arial"/>
              </a:rPr>
              <a:t> </a:t>
            </a:r>
            <a:r>
              <a:rPr sz="2400" dirty="0">
                <a:latin typeface="+mj-lt"/>
                <a:cs typeface="Arial"/>
              </a:rPr>
              <a:t>information</a:t>
            </a:r>
            <a:r>
              <a:rPr sz="2400" spc="-30" dirty="0">
                <a:latin typeface="+mj-lt"/>
                <a:cs typeface="Arial"/>
              </a:rPr>
              <a:t> </a:t>
            </a:r>
            <a:r>
              <a:rPr sz="2400" dirty="0">
                <a:latin typeface="+mj-lt"/>
                <a:cs typeface="Arial"/>
              </a:rPr>
              <a:t>to</a:t>
            </a:r>
            <a:r>
              <a:rPr sz="2400" spc="-20" dirty="0">
                <a:latin typeface="+mj-lt"/>
                <a:cs typeface="Arial"/>
              </a:rPr>
              <a:t> </a:t>
            </a:r>
            <a:r>
              <a:rPr sz="2400" dirty="0">
                <a:latin typeface="+mj-lt"/>
                <a:cs typeface="Arial"/>
              </a:rPr>
              <a:t>k</a:t>
            </a:r>
            <a:r>
              <a:rPr sz="2400" spc="5" dirty="0">
                <a:latin typeface="+mj-lt"/>
                <a:cs typeface="Arial"/>
              </a:rPr>
              <a:t>n</a:t>
            </a:r>
            <a:r>
              <a:rPr sz="2400" dirty="0">
                <a:latin typeface="+mj-lt"/>
                <a:cs typeface="Arial"/>
              </a:rPr>
              <a:t>ow</a:t>
            </a:r>
            <a:r>
              <a:rPr sz="2400" spc="-15" dirty="0">
                <a:latin typeface="+mj-lt"/>
                <a:cs typeface="Arial"/>
              </a:rPr>
              <a:t> </a:t>
            </a:r>
            <a:r>
              <a:rPr sz="2400" dirty="0">
                <a:latin typeface="+mj-lt"/>
                <a:cs typeface="Arial"/>
              </a:rPr>
              <a:t>there</a:t>
            </a:r>
            <a:r>
              <a:rPr sz="2400" spc="-25" dirty="0">
                <a:latin typeface="+mj-lt"/>
                <a:cs typeface="Arial"/>
              </a:rPr>
              <a:t> </a:t>
            </a:r>
            <a:r>
              <a:rPr sz="2400" dirty="0">
                <a:latin typeface="+mj-lt"/>
                <a:cs typeface="Arial"/>
              </a:rPr>
              <a:t>was</a:t>
            </a:r>
            <a:r>
              <a:rPr sz="2400" spc="-25" dirty="0">
                <a:latin typeface="+mj-lt"/>
                <a:cs typeface="Arial"/>
              </a:rPr>
              <a:t> </a:t>
            </a:r>
            <a:r>
              <a:rPr sz="2400" dirty="0">
                <a:latin typeface="+mj-lt"/>
                <a:cs typeface="Arial"/>
              </a:rPr>
              <a:t>a medical</a:t>
            </a:r>
            <a:r>
              <a:rPr sz="2400" spc="-15" dirty="0">
                <a:latin typeface="+mj-lt"/>
                <a:cs typeface="Arial"/>
              </a:rPr>
              <a:t> </a:t>
            </a:r>
            <a:r>
              <a:rPr sz="2400" dirty="0">
                <a:latin typeface="+mj-lt"/>
                <a:cs typeface="Arial"/>
              </a:rPr>
              <a:t>c</a:t>
            </a:r>
            <a:r>
              <a:rPr sz="2400" spc="5" dirty="0">
                <a:latin typeface="+mj-lt"/>
                <a:cs typeface="Arial"/>
              </a:rPr>
              <a:t>o</a:t>
            </a:r>
            <a:r>
              <a:rPr sz="2400" dirty="0">
                <a:latin typeface="+mj-lt"/>
                <a:cs typeface="Arial"/>
              </a:rPr>
              <a:t>ndition,</a:t>
            </a:r>
            <a:r>
              <a:rPr sz="2400" spc="-35" dirty="0">
                <a:latin typeface="+mj-lt"/>
                <a:cs typeface="Arial"/>
              </a:rPr>
              <a:t> </a:t>
            </a:r>
            <a:r>
              <a:rPr sz="2400" dirty="0">
                <a:latin typeface="+mj-lt"/>
                <a:cs typeface="Arial"/>
              </a:rPr>
              <a:t>yet</a:t>
            </a:r>
            <a:r>
              <a:rPr sz="2400" spc="-10" dirty="0">
                <a:latin typeface="+mj-lt"/>
                <a:cs typeface="Arial"/>
              </a:rPr>
              <a:t> </a:t>
            </a:r>
            <a:r>
              <a:rPr sz="2400" dirty="0">
                <a:latin typeface="+mj-lt"/>
                <a:cs typeface="Arial"/>
              </a:rPr>
              <a:t>did nothing</a:t>
            </a:r>
            <a:endParaRPr lang="en-US" sz="2400" dirty="0">
              <a:latin typeface="+mj-lt"/>
              <a:cs typeface="Arial"/>
            </a:endParaRPr>
          </a:p>
          <a:p>
            <a:pPr marL="12700" marR="220345">
              <a:lnSpc>
                <a:spcPts val="2160"/>
              </a:lnSpc>
              <a:spcBef>
                <a:spcPts val="1470"/>
              </a:spcBef>
            </a:pPr>
            <a:endParaRPr sz="2400" dirty="0">
              <a:latin typeface="+mj-lt"/>
              <a:cs typeface="Arial"/>
            </a:endParaRPr>
          </a:p>
          <a:p>
            <a:pPr marL="527685" indent="-286385">
              <a:lnSpc>
                <a:spcPts val="1825"/>
              </a:lnSpc>
              <a:spcBef>
                <a:spcPts val="175"/>
              </a:spcBef>
              <a:buClr>
                <a:srgbClr val="5382AB"/>
              </a:buClr>
              <a:buFont typeface="Wingdings"/>
              <a:buChar char=""/>
              <a:tabLst>
                <a:tab pos="528320" algn="l"/>
              </a:tabLst>
            </a:pPr>
            <a:r>
              <a:rPr sz="2000" spc="-15" dirty="0">
                <a:latin typeface="+mj-lt"/>
                <a:cs typeface="Arial"/>
              </a:rPr>
              <a:t>P</a:t>
            </a:r>
            <a:r>
              <a:rPr sz="2000" spc="-10" dirty="0">
                <a:latin typeface="+mj-lt"/>
                <a:cs typeface="Arial"/>
              </a:rPr>
              <a:t>rov</a:t>
            </a:r>
            <a:r>
              <a:rPr sz="2000" dirty="0">
                <a:latin typeface="+mj-lt"/>
                <a:cs typeface="Arial"/>
              </a:rPr>
              <a:t>i</a:t>
            </a:r>
            <a:r>
              <a:rPr sz="2000" spc="-10" dirty="0">
                <a:latin typeface="+mj-lt"/>
                <a:cs typeface="Arial"/>
              </a:rPr>
              <a:t>ding</a:t>
            </a:r>
            <a:r>
              <a:rPr sz="2000" spc="-15" dirty="0">
                <a:latin typeface="+mj-lt"/>
                <a:cs typeface="Arial"/>
              </a:rPr>
              <a:t> </a:t>
            </a:r>
            <a:r>
              <a:rPr sz="2000" spc="-10" dirty="0">
                <a:latin typeface="+mj-lt"/>
                <a:cs typeface="Arial"/>
              </a:rPr>
              <a:t>do</a:t>
            </a:r>
            <a:r>
              <a:rPr sz="2000" spc="-5" dirty="0">
                <a:latin typeface="+mj-lt"/>
                <a:cs typeface="Arial"/>
              </a:rPr>
              <a:t>c</a:t>
            </a:r>
            <a:r>
              <a:rPr sz="2000" spc="-10" dirty="0">
                <a:latin typeface="+mj-lt"/>
                <a:cs typeface="Arial"/>
              </a:rPr>
              <a:t>to</a:t>
            </a:r>
            <a:r>
              <a:rPr sz="2000" spc="45" dirty="0">
                <a:latin typeface="+mj-lt"/>
                <a:cs typeface="Arial"/>
              </a:rPr>
              <a:t>r</a:t>
            </a:r>
            <a:r>
              <a:rPr sz="2000" spc="-25" dirty="0">
                <a:latin typeface="+mj-lt"/>
                <a:cs typeface="Arial"/>
              </a:rPr>
              <a:t>’</a:t>
            </a:r>
            <a:r>
              <a:rPr sz="2000" spc="-10" dirty="0">
                <a:latin typeface="+mj-lt"/>
                <a:cs typeface="Arial"/>
              </a:rPr>
              <a:t>s note</a:t>
            </a:r>
            <a:r>
              <a:rPr sz="2000" spc="10" dirty="0">
                <a:latin typeface="+mj-lt"/>
                <a:cs typeface="Arial"/>
              </a:rPr>
              <a:t> </a:t>
            </a:r>
            <a:r>
              <a:rPr sz="2000" spc="-10" dirty="0">
                <a:latin typeface="+mj-lt"/>
                <a:cs typeface="Arial"/>
              </a:rPr>
              <a:t>to</a:t>
            </a:r>
            <a:r>
              <a:rPr sz="2000" spc="10" dirty="0">
                <a:latin typeface="+mj-lt"/>
                <a:cs typeface="Arial"/>
              </a:rPr>
              <a:t> </a:t>
            </a:r>
            <a:r>
              <a:rPr sz="2000" spc="-10" dirty="0">
                <a:latin typeface="+mj-lt"/>
                <a:cs typeface="Arial"/>
              </a:rPr>
              <a:t>“superiors”</a:t>
            </a:r>
            <a:r>
              <a:rPr sz="2000" spc="20" dirty="0">
                <a:latin typeface="+mj-lt"/>
                <a:cs typeface="Arial"/>
              </a:rPr>
              <a:t> </a:t>
            </a:r>
            <a:r>
              <a:rPr sz="2000" spc="-10" dirty="0">
                <a:latin typeface="+mj-lt"/>
                <a:cs typeface="Arial"/>
              </a:rPr>
              <a:t>plus a</a:t>
            </a:r>
            <a:r>
              <a:rPr sz="2000" spc="10" dirty="0">
                <a:latin typeface="+mj-lt"/>
                <a:cs typeface="Arial"/>
              </a:rPr>
              <a:t> </a:t>
            </a:r>
            <a:r>
              <a:rPr sz="2000" spc="-30" dirty="0">
                <a:latin typeface="+mj-lt"/>
                <a:cs typeface="Arial"/>
              </a:rPr>
              <a:t>w</a:t>
            </a:r>
            <a:r>
              <a:rPr sz="2000" spc="-10" dirty="0">
                <a:latin typeface="+mj-lt"/>
                <a:cs typeface="Arial"/>
              </a:rPr>
              <a:t>or</a:t>
            </a:r>
            <a:r>
              <a:rPr sz="2000" spc="15" dirty="0">
                <a:latin typeface="+mj-lt"/>
                <a:cs typeface="Arial"/>
              </a:rPr>
              <a:t>k</a:t>
            </a:r>
            <a:r>
              <a:rPr sz="2000" spc="-15" dirty="0">
                <a:latin typeface="+mj-lt"/>
                <a:cs typeface="Arial"/>
              </a:rPr>
              <a:t>-</a:t>
            </a:r>
            <a:r>
              <a:rPr sz="2000" spc="-10" dirty="0">
                <a:latin typeface="+mj-lt"/>
                <a:cs typeface="Arial"/>
              </a:rPr>
              <a:t>related</a:t>
            </a:r>
            <a:r>
              <a:rPr sz="2000" spc="35" dirty="0">
                <a:latin typeface="+mj-lt"/>
                <a:cs typeface="Arial"/>
              </a:rPr>
              <a:t> </a:t>
            </a:r>
            <a:r>
              <a:rPr sz="2000" spc="-10" dirty="0">
                <a:latin typeface="+mj-lt"/>
                <a:cs typeface="Arial"/>
              </a:rPr>
              <a:t>incident</a:t>
            </a:r>
            <a:r>
              <a:rPr sz="2000" spc="-15" dirty="0">
                <a:latin typeface="+mj-lt"/>
                <a:cs typeface="Arial"/>
              </a:rPr>
              <a:t> </a:t>
            </a:r>
            <a:r>
              <a:rPr sz="2000" spc="-10" dirty="0">
                <a:latin typeface="+mj-lt"/>
                <a:cs typeface="Arial"/>
              </a:rPr>
              <a:t>=</a:t>
            </a:r>
            <a:r>
              <a:rPr sz="2000" spc="-5" dirty="0">
                <a:latin typeface="+mj-lt"/>
                <a:cs typeface="Arial"/>
              </a:rPr>
              <a:t> </a:t>
            </a:r>
            <a:r>
              <a:rPr sz="2000" spc="-10" dirty="0">
                <a:latin typeface="+mj-lt"/>
                <a:cs typeface="Arial"/>
              </a:rPr>
              <a:t>adequate</a:t>
            </a:r>
            <a:r>
              <a:rPr sz="2000" spc="10" dirty="0">
                <a:latin typeface="+mj-lt"/>
                <a:cs typeface="Arial"/>
              </a:rPr>
              <a:t> </a:t>
            </a:r>
            <a:r>
              <a:rPr sz="2000" spc="-10" dirty="0">
                <a:latin typeface="+mj-lt"/>
                <a:cs typeface="Arial"/>
              </a:rPr>
              <a:t>not</a:t>
            </a:r>
            <a:r>
              <a:rPr sz="2000" dirty="0">
                <a:latin typeface="+mj-lt"/>
                <a:cs typeface="Arial"/>
              </a:rPr>
              <a:t>i</a:t>
            </a:r>
            <a:r>
              <a:rPr sz="2000" spc="-10" dirty="0">
                <a:latin typeface="+mj-lt"/>
                <a:cs typeface="Arial"/>
              </a:rPr>
              <a:t>ce.</a:t>
            </a:r>
            <a:r>
              <a:rPr lang="en-US" sz="2000" spc="-10" dirty="0">
                <a:latin typeface="+mj-lt"/>
                <a:cs typeface="Arial"/>
              </a:rPr>
              <a:t>  </a:t>
            </a:r>
            <a:r>
              <a:rPr sz="2000" i="1" spc="-10" dirty="0" err="1">
                <a:latin typeface="+mj-lt"/>
                <a:cs typeface="Arial"/>
              </a:rPr>
              <a:t>Fester</a:t>
            </a:r>
            <a:r>
              <a:rPr sz="2000" i="1" spc="-25" dirty="0" err="1">
                <a:latin typeface="+mj-lt"/>
                <a:cs typeface="Arial"/>
              </a:rPr>
              <a:t>m</a:t>
            </a:r>
            <a:r>
              <a:rPr sz="2000" i="1" spc="-10" dirty="0" err="1">
                <a:latin typeface="+mj-lt"/>
                <a:cs typeface="Arial"/>
              </a:rPr>
              <a:t>an</a:t>
            </a:r>
            <a:r>
              <a:rPr sz="2000" i="1" spc="35" dirty="0">
                <a:latin typeface="+mj-lt"/>
                <a:cs typeface="Arial"/>
              </a:rPr>
              <a:t> </a:t>
            </a:r>
            <a:r>
              <a:rPr sz="2000" i="1" spc="-125" dirty="0">
                <a:latin typeface="+mj-lt"/>
                <a:cs typeface="Arial"/>
              </a:rPr>
              <a:t>v</a:t>
            </a:r>
            <a:r>
              <a:rPr sz="2000" i="1" spc="-5" dirty="0">
                <a:latin typeface="+mj-lt"/>
                <a:cs typeface="Arial"/>
              </a:rPr>
              <a:t>.</a:t>
            </a:r>
            <a:r>
              <a:rPr sz="2000" i="1" spc="10" dirty="0">
                <a:latin typeface="+mj-lt"/>
                <a:cs typeface="Arial"/>
              </a:rPr>
              <a:t> </a:t>
            </a:r>
            <a:r>
              <a:rPr sz="2000" i="1" spc="-10" dirty="0">
                <a:latin typeface="+mj-lt"/>
                <a:cs typeface="Arial"/>
              </a:rPr>
              <a:t>County</a:t>
            </a:r>
            <a:r>
              <a:rPr sz="2000" i="1" spc="5" dirty="0">
                <a:latin typeface="+mj-lt"/>
                <a:cs typeface="Arial"/>
              </a:rPr>
              <a:t> </a:t>
            </a:r>
            <a:r>
              <a:rPr sz="2000" i="1" spc="-10" dirty="0">
                <a:latin typeface="+mj-lt"/>
                <a:cs typeface="Arial"/>
              </a:rPr>
              <a:t>of</a:t>
            </a:r>
            <a:r>
              <a:rPr sz="2000" i="1" spc="10" dirty="0">
                <a:latin typeface="+mj-lt"/>
                <a:cs typeface="Arial"/>
              </a:rPr>
              <a:t> </a:t>
            </a:r>
            <a:r>
              <a:rPr sz="2000" i="1" spc="-10" dirty="0">
                <a:latin typeface="+mj-lt"/>
                <a:cs typeface="Arial"/>
              </a:rPr>
              <a:t>Wayne</a:t>
            </a:r>
            <a:r>
              <a:rPr sz="2000" i="1" spc="-15" dirty="0">
                <a:latin typeface="+mj-lt"/>
                <a:cs typeface="Arial"/>
              </a:rPr>
              <a:t> </a:t>
            </a:r>
            <a:r>
              <a:rPr sz="2000" spc="-10" dirty="0">
                <a:latin typeface="+mj-lt"/>
                <a:cs typeface="Arial"/>
              </a:rPr>
              <a:t>(6th</a:t>
            </a:r>
            <a:r>
              <a:rPr sz="2000" spc="5" dirty="0">
                <a:latin typeface="+mj-lt"/>
                <a:cs typeface="Arial"/>
              </a:rPr>
              <a:t> </a:t>
            </a:r>
            <a:r>
              <a:rPr sz="2000" spc="-10" dirty="0">
                <a:latin typeface="+mj-lt"/>
                <a:cs typeface="Arial"/>
              </a:rPr>
              <a:t>Ci</a:t>
            </a:r>
            <a:r>
              <a:rPr sz="2000" spc="-100" dirty="0">
                <a:latin typeface="+mj-lt"/>
                <a:cs typeface="Arial"/>
              </a:rPr>
              <a:t>r</a:t>
            </a:r>
            <a:r>
              <a:rPr sz="2000" spc="-5" dirty="0">
                <a:latin typeface="+mj-lt"/>
                <a:cs typeface="Arial"/>
              </a:rPr>
              <a:t>.</a:t>
            </a:r>
            <a:r>
              <a:rPr sz="2000" spc="10" dirty="0">
                <a:latin typeface="+mj-lt"/>
                <a:cs typeface="Arial"/>
              </a:rPr>
              <a:t> </a:t>
            </a:r>
            <a:r>
              <a:rPr sz="2000" spc="-10" dirty="0">
                <a:latin typeface="+mj-lt"/>
                <a:cs typeface="Arial"/>
              </a:rPr>
              <a:t>2015)</a:t>
            </a:r>
            <a:endParaRPr sz="2000" dirty="0">
              <a:latin typeface="+mj-lt"/>
              <a:cs typeface="Arial"/>
            </a:endParaRPr>
          </a:p>
          <a:p>
            <a:pPr>
              <a:lnSpc>
                <a:spcPct val="100000"/>
              </a:lnSpc>
              <a:spcBef>
                <a:spcPts val="6"/>
              </a:spcBef>
            </a:pPr>
            <a:endParaRPr dirty="0">
              <a:latin typeface="+mj-lt"/>
              <a:cs typeface="Times New Roman"/>
            </a:endParaRPr>
          </a:p>
          <a:p>
            <a:pPr marL="527685" marR="5080" indent="-286385">
              <a:lnSpc>
                <a:spcPct val="100000"/>
              </a:lnSpc>
              <a:buClr>
                <a:srgbClr val="5382AB"/>
              </a:buClr>
              <a:buFont typeface="Wingdings"/>
              <a:buChar char=""/>
              <a:tabLst>
                <a:tab pos="528320" algn="l"/>
              </a:tabLst>
            </a:pPr>
            <a:r>
              <a:rPr sz="2000" spc="-10" dirty="0">
                <a:latin typeface="+mj-lt"/>
                <a:cs typeface="Arial"/>
              </a:rPr>
              <a:t>Providing</a:t>
            </a:r>
            <a:r>
              <a:rPr sz="2000" spc="-15" dirty="0">
                <a:latin typeface="+mj-lt"/>
                <a:cs typeface="Arial"/>
              </a:rPr>
              <a:t> </a:t>
            </a:r>
            <a:r>
              <a:rPr sz="2000" spc="-10" dirty="0">
                <a:latin typeface="+mj-lt"/>
                <a:cs typeface="Arial"/>
              </a:rPr>
              <a:t>a</a:t>
            </a:r>
            <a:r>
              <a:rPr sz="2000" spc="-5" dirty="0">
                <a:latin typeface="+mj-lt"/>
                <a:cs typeface="Arial"/>
              </a:rPr>
              <a:t> </a:t>
            </a:r>
            <a:r>
              <a:rPr sz="2000" spc="-10" dirty="0">
                <a:latin typeface="+mj-lt"/>
                <a:cs typeface="Arial"/>
              </a:rPr>
              <a:t>do</a:t>
            </a:r>
            <a:r>
              <a:rPr sz="2000" spc="-5" dirty="0">
                <a:latin typeface="+mj-lt"/>
                <a:cs typeface="Arial"/>
              </a:rPr>
              <a:t>c</a:t>
            </a:r>
            <a:r>
              <a:rPr sz="2000" spc="-10" dirty="0">
                <a:latin typeface="+mj-lt"/>
                <a:cs typeface="Arial"/>
              </a:rPr>
              <a:t>to</a:t>
            </a:r>
            <a:r>
              <a:rPr sz="2000" spc="45" dirty="0">
                <a:latin typeface="+mj-lt"/>
                <a:cs typeface="Arial"/>
              </a:rPr>
              <a:t>r</a:t>
            </a:r>
            <a:r>
              <a:rPr sz="2000" spc="-25" dirty="0">
                <a:latin typeface="+mj-lt"/>
                <a:cs typeface="Arial"/>
              </a:rPr>
              <a:t>’</a:t>
            </a:r>
            <a:r>
              <a:rPr sz="2000" spc="-10" dirty="0">
                <a:latin typeface="+mj-lt"/>
                <a:cs typeface="Arial"/>
              </a:rPr>
              <a:t>s</a:t>
            </a:r>
            <a:r>
              <a:rPr sz="2000" dirty="0">
                <a:latin typeface="+mj-lt"/>
                <a:cs typeface="Arial"/>
              </a:rPr>
              <a:t> </a:t>
            </a:r>
            <a:r>
              <a:rPr sz="2000" spc="-10" dirty="0">
                <a:latin typeface="+mj-lt"/>
                <a:cs typeface="Arial"/>
              </a:rPr>
              <a:t>note</a:t>
            </a:r>
            <a:r>
              <a:rPr sz="2000" spc="10" dirty="0">
                <a:latin typeface="+mj-lt"/>
                <a:cs typeface="Arial"/>
              </a:rPr>
              <a:t> </a:t>
            </a:r>
            <a:r>
              <a:rPr sz="2000" spc="-30" dirty="0">
                <a:latin typeface="+mj-lt"/>
                <a:cs typeface="Arial"/>
              </a:rPr>
              <a:t>w</a:t>
            </a:r>
            <a:r>
              <a:rPr sz="2000" spc="-10" dirty="0">
                <a:latin typeface="+mj-lt"/>
                <a:cs typeface="Arial"/>
              </a:rPr>
              <a:t>ith</a:t>
            </a:r>
            <a:r>
              <a:rPr sz="2000" spc="10" dirty="0">
                <a:latin typeface="+mj-lt"/>
                <a:cs typeface="Arial"/>
              </a:rPr>
              <a:t> </a:t>
            </a:r>
            <a:r>
              <a:rPr sz="2000" spc="-10" dirty="0">
                <a:latin typeface="+mj-lt"/>
                <a:cs typeface="Arial"/>
              </a:rPr>
              <a:t>the</a:t>
            </a:r>
            <a:r>
              <a:rPr sz="2000" spc="10" dirty="0">
                <a:latin typeface="+mj-lt"/>
                <a:cs typeface="Arial"/>
              </a:rPr>
              <a:t> </a:t>
            </a:r>
            <a:r>
              <a:rPr sz="2000" spc="-10" dirty="0">
                <a:latin typeface="+mj-lt"/>
                <a:cs typeface="Arial"/>
              </a:rPr>
              <a:t>cond</a:t>
            </a:r>
            <a:r>
              <a:rPr sz="2000" dirty="0">
                <a:latin typeface="+mj-lt"/>
                <a:cs typeface="Arial"/>
              </a:rPr>
              <a:t>i</a:t>
            </a:r>
            <a:r>
              <a:rPr sz="2000" spc="-10" dirty="0">
                <a:latin typeface="+mj-lt"/>
                <a:cs typeface="Arial"/>
              </a:rPr>
              <a:t>tion</a:t>
            </a:r>
            <a:r>
              <a:rPr sz="2000" spc="-25" dirty="0">
                <a:latin typeface="+mj-lt"/>
                <a:cs typeface="Arial"/>
              </a:rPr>
              <a:t> </a:t>
            </a:r>
            <a:r>
              <a:rPr sz="2000" spc="-10" dirty="0">
                <a:latin typeface="+mj-lt"/>
                <a:cs typeface="Arial"/>
              </a:rPr>
              <a:t>(p</a:t>
            </a:r>
            <a:r>
              <a:rPr sz="2000" spc="-20" dirty="0">
                <a:latin typeface="+mj-lt"/>
                <a:cs typeface="Arial"/>
              </a:rPr>
              <a:t>r</a:t>
            </a:r>
            <a:r>
              <a:rPr sz="2000" spc="-10" dirty="0">
                <a:latin typeface="+mj-lt"/>
                <a:cs typeface="Arial"/>
              </a:rPr>
              <a:t>egnan</a:t>
            </a:r>
            <a:r>
              <a:rPr sz="2000" spc="-5" dirty="0">
                <a:latin typeface="+mj-lt"/>
                <a:cs typeface="Arial"/>
              </a:rPr>
              <a:t>c</a:t>
            </a:r>
            <a:r>
              <a:rPr sz="2000" spc="-30" dirty="0">
                <a:latin typeface="+mj-lt"/>
                <a:cs typeface="Arial"/>
              </a:rPr>
              <a:t>y</a:t>
            </a:r>
            <a:r>
              <a:rPr sz="2000" spc="-10" dirty="0">
                <a:latin typeface="+mj-lt"/>
                <a:cs typeface="Arial"/>
              </a:rPr>
              <a:t>)</a:t>
            </a:r>
            <a:r>
              <a:rPr sz="2000" spc="40" dirty="0">
                <a:latin typeface="+mj-lt"/>
                <a:cs typeface="Arial"/>
              </a:rPr>
              <a:t> </a:t>
            </a:r>
            <a:r>
              <a:rPr sz="2000" spc="-10" dirty="0">
                <a:latin typeface="+mj-lt"/>
                <a:cs typeface="Arial"/>
              </a:rPr>
              <a:t>and</a:t>
            </a:r>
            <a:r>
              <a:rPr sz="2000" spc="10" dirty="0">
                <a:latin typeface="+mj-lt"/>
                <a:cs typeface="Arial"/>
              </a:rPr>
              <a:t> </a:t>
            </a:r>
            <a:r>
              <a:rPr sz="2000" spc="-10" dirty="0">
                <a:latin typeface="+mj-lt"/>
                <a:cs typeface="Arial"/>
              </a:rPr>
              <a:t>restrictions</a:t>
            </a:r>
            <a:r>
              <a:rPr sz="2000" spc="5" dirty="0">
                <a:latin typeface="+mj-lt"/>
                <a:cs typeface="Arial"/>
              </a:rPr>
              <a:t> </a:t>
            </a:r>
            <a:r>
              <a:rPr sz="2000" spc="-10" dirty="0">
                <a:latin typeface="+mj-lt"/>
                <a:cs typeface="Arial"/>
              </a:rPr>
              <a:t>(20</a:t>
            </a:r>
            <a:r>
              <a:rPr sz="2000" spc="5" dirty="0">
                <a:latin typeface="+mj-lt"/>
                <a:cs typeface="Arial"/>
              </a:rPr>
              <a:t> </a:t>
            </a:r>
            <a:r>
              <a:rPr sz="2000" spc="-10" dirty="0">
                <a:latin typeface="+mj-lt"/>
                <a:cs typeface="Arial"/>
              </a:rPr>
              <a:t>hours/</a:t>
            </a:r>
            <a:r>
              <a:rPr sz="2000" spc="-25" dirty="0">
                <a:latin typeface="+mj-lt"/>
                <a:cs typeface="Arial"/>
              </a:rPr>
              <a:t>w</a:t>
            </a:r>
            <a:r>
              <a:rPr sz="2000" spc="-10" dirty="0">
                <a:latin typeface="+mj-lt"/>
                <a:cs typeface="Arial"/>
              </a:rPr>
              <a:t>k max)</a:t>
            </a:r>
            <a:r>
              <a:rPr sz="2000" spc="10" dirty="0">
                <a:latin typeface="+mj-lt"/>
                <a:cs typeface="Arial"/>
              </a:rPr>
              <a:t> </a:t>
            </a:r>
            <a:r>
              <a:rPr sz="2000" spc="-10" dirty="0">
                <a:latin typeface="+mj-lt"/>
                <a:cs typeface="Arial"/>
              </a:rPr>
              <a:t>one</a:t>
            </a:r>
            <a:r>
              <a:rPr sz="2000" spc="10" dirty="0">
                <a:latin typeface="+mj-lt"/>
                <a:cs typeface="Arial"/>
              </a:rPr>
              <a:t> </a:t>
            </a:r>
            <a:r>
              <a:rPr sz="2000" spc="-10" dirty="0">
                <a:latin typeface="+mj-lt"/>
                <a:cs typeface="Arial"/>
              </a:rPr>
              <a:t>day</a:t>
            </a:r>
            <a:r>
              <a:rPr sz="2000" spc="5" dirty="0">
                <a:latin typeface="+mj-lt"/>
                <a:cs typeface="Arial"/>
              </a:rPr>
              <a:t> </a:t>
            </a:r>
            <a:r>
              <a:rPr sz="2000" spc="-10" dirty="0">
                <a:latin typeface="+mj-lt"/>
                <a:cs typeface="Arial"/>
              </a:rPr>
              <a:t>after</a:t>
            </a:r>
            <a:r>
              <a:rPr sz="2000" spc="15" dirty="0">
                <a:latin typeface="+mj-lt"/>
                <a:cs typeface="Arial"/>
              </a:rPr>
              <a:t> </a:t>
            </a:r>
            <a:r>
              <a:rPr sz="2000" spc="-10" dirty="0">
                <a:latin typeface="+mj-lt"/>
                <a:cs typeface="Arial"/>
              </a:rPr>
              <a:t>rece</a:t>
            </a:r>
            <a:r>
              <a:rPr sz="2000" dirty="0">
                <a:latin typeface="+mj-lt"/>
                <a:cs typeface="Arial"/>
              </a:rPr>
              <a:t>i</a:t>
            </a:r>
            <a:r>
              <a:rPr sz="2000" spc="-10" dirty="0">
                <a:latin typeface="+mj-lt"/>
                <a:cs typeface="Arial"/>
              </a:rPr>
              <a:t>ving</a:t>
            </a:r>
            <a:r>
              <a:rPr sz="2000" spc="-15" dirty="0">
                <a:latin typeface="+mj-lt"/>
                <a:cs typeface="Arial"/>
              </a:rPr>
              <a:t> </a:t>
            </a:r>
            <a:r>
              <a:rPr sz="2000" spc="-5" dirty="0">
                <a:latin typeface="+mj-lt"/>
                <a:cs typeface="Arial"/>
              </a:rPr>
              <a:t>it </a:t>
            </a:r>
            <a:r>
              <a:rPr sz="2000" spc="-30" dirty="0">
                <a:latin typeface="+mj-lt"/>
                <a:cs typeface="Arial"/>
              </a:rPr>
              <a:t>w</a:t>
            </a:r>
            <a:r>
              <a:rPr sz="2000" spc="-10" dirty="0">
                <a:latin typeface="+mj-lt"/>
                <a:cs typeface="Arial"/>
              </a:rPr>
              <a:t>as</a:t>
            </a:r>
            <a:r>
              <a:rPr sz="2000" spc="10" dirty="0">
                <a:latin typeface="+mj-lt"/>
                <a:cs typeface="Arial"/>
              </a:rPr>
              <a:t> </a:t>
            </a:r>
            <a:r>
              <a:rPr sz="2000" spc="-10" dirty="0">
                <a:latin typeface="+mj-lt"/>
                <a:cs typeface="Arial"/>
              </a:rPr>
              <a:t>“adequate</a:t>
            </a:r>
            <a:r>
              <a:rPr sz="2000" spc="10" dirty="0">
                <a:latin typeface="+mj-lt"/>
                <a:cs typeface="Arial"/>
              </a:rPr>
              <a:t> </a:t>
            </a:r>
            <a:r>
              <a:rPr sz="2000" spc="-10" dirty="0">
                <a:latin typeface="+mj-lt"/>
                <a:cs typeface="Arial"/>
              </a:rPr>
              <a:t>not</a:t>
            </a:r>
            <a:r>
              <a:rPr sz="2000" dirty="0">
                <a:latin typeface="+mj-lt"/>
                <a:cs typeface="Arial"/>
              </a:rPr>
              <a:t>i</a:t>
            </a:r>
            <a:r>
              <a:rPr sz="2000" spc="-10" dirty="0">
                <a:latin typeface="+mj-lt"/>
                <a:cs typeface="Arial"/>
              </a:rPr>
              <a:t>ce”.</a:t>
            </a:r>
            <a:r>
              <a:rPr sz="2000" spc="30" dirty="0">
                <a:latin typeface="+mj-lt"/>
                <a:cs typeface="Arial"/>
              </a:rPr>
              <a:t> </a:t>
            </a:r>
            <a:r>
              <a:rPr sz="2000" i="1" spc="-10" dirty="0">
                <a:latin typeface="+mj-lt"/>
                <a:cs typeface="Arial"/>
              </a:rPr>
              <a:t>Wages</a:t>
            </a:r>
            <a:r>
              <a:rPr sz="2000" i="1" spc="-20" dirty="0">
                <a:latin typeface="+mj-lt"/>
                <a:cs typeface="Arial"/>
              </a:rPr>
              <a:t> </a:t>
            </a:r>
            <a:r>
              <a:rPr sz="2000" i="1" spc="-125" dirty="0">
                <a:latin typeface="+mj-lt"/>
                <a:cs typeface="Arial"/>
              </a:rPr>
              <a:t>v</a:t>
            </a:r>
            <a:r>
              <a:rPr sz="2000" i="1" spc="-5" dirty="0">
                <a:latin typeface="+mj-lt"/>
                <a:cs typeface="Arial"/>
              </a:rPr>
              <a:t>.</a:t>
            </a:r>
            <a:r>
              <a:rPr sz="2000" i="1" spc="10" dirty="0">
                <a:latin typeface="+mj-lt"/>
                <a:cs typeface="Arial"/>
              </a:rPr>
              <a:t> </a:t>
            </a:r>
            <a:r>
              <a:rPr sz="2000" i="1" spc="-10" dirty="0">
                <a:latin typeface="+mj-lt"/>
                <a:cs typeface="Arial"/>
              </a:rPr>
              <a:t>Stuart</a:t>
            </a:r>
            <a:r>
              <a:rPr sz="2000" i="1" spc="15" dirty="0">
                <a:latin typeface="+mj-lt"/>
                <a:cs typeface="Arial"/>
              </a:rPr>
              <a:t> </a:t>
            </a:r>
            <a:r>
              <a:rPr sz="2000" i="1" spc="-25" dirty="0">
                <a:latin typeface="+mj-lt"/>
                <a:cs typeface="Arial"/>
              </a:rPr>
              <a:t>M</a:t>
            </a:r>
            <a:r>
              <a:rPr sz="2000" i="1" spc="-10" dirty="0">
                <a:latin typeface="+mj-lt"/>
                <a:cs typeface="Arial"/>
              </a:rPr>
              <a:t>g</a:t>
            </a:r>
            <a:r>
              <a:rPr sz="2000" i="1" spc="-25" dirty="0">
                <a:latin typeface="+mj-lt"/>
                <a:cs typeface="Arial"/>
              </a:rPr>
              <a:t>m</a:t>
            </a:r>
            <a:r>
              <a:rPr sz="2000" i="1" spc="-5" dirty="0">
                <a:latin typeface="+mj-lt"/>
                <a:cs typeface="Arial"/>
              </a:rPr>
              <a:t>t.</a:t>
            </a:r>
            <a:r>
              <a:rPr sz="2000" i="1" spc="45" dirty="0">
                <a:latin typeface="+mj-lt"/>
                <a:cs typeface="Arial"/>
              </a:rPr>
              <a:t> </a:t>
            </a:r>
            <a:r>
              <a:rPr sz="2000" i="1" spc="-10" dirty="0">
                <a:latin typeface="+mj-lt"/>
                <a:cs typeface="Arial"/>
              </a:rPr>
              <a:t>Cor</a:t>
            </a:r>
            <a:r>
              <a:rPr sz="2000" i="1" dirty="0">
                <a:latin typeface="+mj-lt"/>
                <a:cs typeface="Arial"/>
              </a:rPr>
              <a:t>p</a:t>
            </a:r>
            <a:r>
              <a:rPr sz="2000" spc="-5" dirty="0">
                <a:latin typeface="+mj-lt"/>
                <a:cs typeface="Arial"/>
              </a:rPr>
              <a:t>.</a:t>
            </a:r>
            <a:r>
              <a:rPr sz="2000" spc="-10" dirty="0">
                <a:latin typeface="+mj-lt"/>
                <a:cs typeface="Arial"/>
              </a:rPr>
              <a:t> (8th</a:t>
            </a:r>
            <a:r>
              <a:rPr sz="2000" spc="15" dirty="0">
                <a:latin typeface="+mj-lt"/>
                <a:cs typeface="Arial"/>
              </a:rPr>
              <a:t> </a:t>
            </a:r>
            <a:r>
              <a:rPr sz="2000" spc="-10" dirty="0">
                <a:latin typeface="+mj-lt"/>
                <a:cs typeface="Arial"/>
              </a:rPr>
              <a:t>Ci</a:t>
            </a:r>
            <a:r>
              <a:rPr sz="2000" spc="-100" dirty="0">
                <a:latin typeface="+mj-lt"/>
                <a:cs typeface="Arial"/>
              </a:rPr>
              <a:t>r</a:t>
            </a:r>
            <a:r>
              <a:rPr sz="2000" spc="-5" dirty="0">
                <a:latin typeface="+mj-lt"/>
                <a:cs typeface="Arial"/>
              </a:rPr>
              <a:t>. </a:t>
            </a:r>
            <a:r>
              <a:rPr sz="2000" spc="-10" dirty="0">
                <a:latin typeface="+mj-lt"/>
                <a:cs typeface="Arial"/>
              </a:rPr>
              <a:t>2015)</a:t>
            </a:r>
            <a:endParaRPr lang="en-US" sz="2000" spc="-10" dirty="0">
              <a:latin typeface="+mj-lt"/>
              <a:cs typeface="Arial"/>
            </a:endParaRPr>
          </a:p>
          <a:p>
            <a:pPr marL="527685" marR="5080" indent="-286385">
              <a:lnSpc>
                <a:spcPct val="100000"/>
              </a:lnSpc>
              <a:buClr>
                <a:srgbClr val="5382AB"/>
              </a:buClr>
              <a:buFont typeface="Wingdings"/>
              <a:buChar char=""/>
              <a:tabLst>
                <a:tab pos="528320" algn="l"/>
              </a:tabLst>
            </a:pPr>
            <a:endParaRPr lang="en-US" spc="-10" dirty="0">
              <a:latin typeface="+mj-lt"/>
              <a:cs typeface="Arial"/>
            </a:endParaRPr>
          </a:p>
          <a:p>
            <a:pPr marL="527685" marR="5080" indent="-286385">
              <a:lnSpc>
                <a:spcPct val="100000"/>
              </a:lnSpc>
              <a:buClr>
                <a:srgbClr val="5382AB"/>
              </a:buClr>
              <a:buFont typeface="Wingdings"/>
              <a:buChar char=""/>
              <a:tabLst>
                <a:tab pos="528320" algn="l"/>
              </a:tabLst>
            </a:pPr>
            <a:endParaRPr dirty="0">
              <a:latin typeface="+mj-lt"/>
              <a:cs typeface="Arial"/>
            </a:endParaRPr>
          </a:p>
        </p:txBody>
      </p:sp>
      <p:sp>
        <p:nvSpPr>
          <p:cNvPr id="7" name="object 2"/>
          <p:cNvSpPr txBox="1">
            <a:spLocks/>
          </p:cNvSpPr>
          <p:nvPr/>
        </p:nvSpPr>
        <p:spPr bwMode="auto">
          <a:xfrm>
            <a:off x="457200" y="495613"/>
            <a:ext cx="8305800" cy="492443"/>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spAutoFit/>
          </a:bodyPr>
          <a:lstStyle>
            <a:lvl1pPr algn="ctr" rtl="0" eaLnBrk="0" fontAlgn="base" hangingPunct="0">
              <a:spcBef>
                <a:spcPct val="0"/>
              </a:spcBef>
              <a:spcAft>
                <a:spcPct val="0"/>
              </a:spcAft>
              <a:defRPr sz="3200" b="1">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l" rtl="0" eaLnBrk="1" fontAlgn="base" hangingPunct="1">
              <a:spcBef>
                <a:spcPct val="0"/>
              </a:spcBef>
              <a:spcAft>
                <a:spcPct val="0"/>
              </a:spcAft>
              <a:defRPr sz="2400" b="1">
                <a:solidFill>
                  <a:schemeClr val="lt1"/>
                </a:solidFill>
                <a:latin typeface="+mn-lt"/>
                <a:ea typeface="+mn-ea"/>
                <a:cs typeface="+mn-cs"/>
              </a:defRPr>
            </a:lvl6pPr>
            <a:lvl7pPr marL="914400" algn="l" rtl="0" eaLnBrk="1" fontAlgn="base" hangingPunct="1">
              <a:spcBef>
                <a:spcPct val="0"/>
              </a:spcBef>
              <a:spcAft>
                <a:spcPct val="0"/>
              </a:spcAft>
              <a:defRPr sz="2400" b="1">
                <a:solidFill>
                  <a:schemeClr val="lt1"/>
                </a:solidFill>
                <a:latin typeface="+mn-lt"/>
                <a:ea typeface="+mn-ea"/>
                <a:cs typeface="+mn-cs"/>
              </a:defRPr>
            </a:lvl7pPr>
            <a:lvl8pPr marL="1371600" algn="l" rtl="0" eaLnBrk="1" fontAlgn="base" hangingPunct="1">
              <a:spcBef>
                <a:spcPct val="0"/>
              </a:spcBef>
              <a:spcAft>
                <a:spcPct val="0"/>
              </a:spcAft>
              <a:defRPr sz="2400" b="1">
                <a:solidFill>
                  <a:schemeClr val="lt1"/>
                </a:solidFill>
                <a:latin typeface="+mn-lt"/>
                <a:ea typeface="+mn-ea"/>
                <a:cs typeface="+mn-cs"/>
              </a:defRPr>
            </a:lvl8pPr>
            <a:lvl9pPr marL="1828800" algn="l" rtl="0" eaLnBrk="1" fontAlgn="base" hangingPunct="1">
              <a:spcBef>
                <a:spcPct val="0"/>
              </a:spcBef>
              <a:spcAft>
                <a:spcPct val="0"/>
              </a:spcAft>
              <a:defRPr sz="2400" b="1">
                <a:solidFill>
                  <a:schemeClr val="lt1"/>
                </a:solidFill>
                <a:latin typeface="+mn-lt"/>
                <a:ea typeface="+mn-ea"/>
                <a:cs typeface="+mn-cs"/>
              </a:defRPr>
            </a:lvl9pPr>
          </a:lstStyle>
          <a:p>
            <a:pPr marL="12700"/>
            <a:r>
              <a:rPr lang="en-US" kern="0" dirty="0"/>
              <a:t>Legal Cha</a:t>
            </a:r>
            <a:r>
              <a:rPr lang="en-US" kern="0" spc="5" dirty="0"/>
              <a:t>l</a:t>
            </a:r>
            <a:r>
              <a:rPr lang="en-US" kern="0" dirty="0"/>
              <a:t>len</a:t>
            </a:r>
            <a:r>
              <a:rPr lang="en-US" kern="0" spc="-20" dirty="0"/>
              <a:t>g</a:t>
            </a:r>
            <a:r>
              <a:rPr lang="en-US" kern="0" dirty="0"/>
              <a:t>es</a:t>
            </a:r>
          </a:p>
        </p:txBody>
      </p:sp>
    </p:spTree>
    <p:extLst>
      <p:ext uri="{BB962C8B-B14F-4D97-AF65-F5344CB8AC3E}">
        <p14:creationId xmlns:p14="http://schemas.microsoft.com/office/powerpoint/2010/main" val="215481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4065" y="1537104"/>
            <a:ext cx="8369300" cy="3836948"/>
          </a:xfrm>
          <a:prstGeom prst="rect">
            <a:avLst/>
          </a:prstGeom>
        </p:spPr>
        <p:txBody>
          <a:bodyPr vert="horz" wrap="square" lIns="0" tIns="0" rIns="0" bIns="0" rtlCol="0">
            <a:spAutoFit/>
          </a:bodyPr>
          <a:lstStyle/>
          <a:p>
            <a:pPr marL="12700">
              <a:lnSpc>
                <a:spcPct val="100000"/>
              </a:lnSpc>
            </a:pPr>
            <a:r>
              <a:rPr sz="2400" b="1" spc="-10" dirty="0">
                <a:latin typeface="Arial"/>
                <a:cs typeface="Arial"/>
              </a:rPr>
              <a:t>S</a:t>
            </a:r>
            <a:r>
              <a:rPr sz="2400" b="1" dirty="0">
                <a:latin typeface="Arial"/>
                <a:cs typeface="Arial"/>
              </a:rPr>
              <a:t>ituati</a:t>
            </a:r>
            <a:r>
              <a:rPr sz="2400" b="1" spc="-10" dirty="0">
                <a:latin typeface="Arial"/>
                <a:cs typeface="Arial"/>
              </a:rPr>
              <a:t>o</a:t>
            </a:r>
            <a:r>
              <a:rPr sz="2400" b="1" dirty="0">
                <a:latin typeface="Arial"/>
                <a:cs typeface="Arial"/>
              </a:rPr>
              <a:t>ns</a:t>
            </a:r>
            <a:r>
              <a:rPr sz="2400" b="1" spc="-30" dirty="0">
                <a:latin typeface="Arial"/>
                <a:cs typeface="Arial"/>
              </a:rPr>
              <a:t> </a:t>
            </a:r>
            <a:r>
              <a:rPr sz="2400" b="1" spc="20" dirty="0">
                <a:latin typeface="Arial"/>
                <a:cs typeface="Arial"/>
              </a:rPr>
              <a:t>w</a:t>
            </a:r>
            <a:r>
              <a:rPr sz="2400" b="1" dirty="0">
                <a:latin typeface="Arial"/>
                <a:cs typeface="Arial"/>
              </a:rPr>
              <a:t>here</a:t>
            </a:r>
            <a:r>
              <a:rPr sz="2400" b="1" spc="-55" dirty="0">
                <a:latin typeface="Arial"/>
                <a:cs typeface="Arial"/>
              </a:rPr>
              <a:t> </a:t>
            </a:r>
            <a:r>
              <a:rPr sz="2400" b="1" spc="-10" dirty="0">
                <a:latin typeface="Arial"/>
                <a:cs typeface="Arial"/>
              </a:rPr>
              <a:t>m</a:t>
            </a:r>
            <a:r>
              <a:rPr sz="2400" b="1" dirty="0">
                <a:latin typeface="Arial"/>
                <a:cs typeface="Arial"/>
              </a:rPr>
              <a:t>anagers</a:t>
            </a:r>
            <a:r>
              <a:rPr sz="2400" b="1" spc="-10" dirty="0">
                <a:latin typeface="Arial"/>
                <a:cs typeface="Arial"/>
              </a:rPr>
              <a:t>/</a:t>
            </a:r>
            <a:r>
              <a:rPr sz="2400" b="1" dirty="0">
                <a:latin typeface="Arial"/>
                <a:cs typeface="Arial"/>
              </a:rPr>
              <a:t>HR</a:t>
            </a:r>
            <a:r>
              <a:rPr sz="2400" b="1" spc="-25" dirty="0">
                <a:latin typeface="Arial"/>
                <a:cs typeface="Arial"/>
              </a:rPr>
              <a:t> </a:t>
            </a:r>
            <a:r>
              <a:rPr sz="2400" b="1" dirty="0">
                <a:latin typeface="Arial"/>
                <a:cs typeface="Arial"/>
              </a:rPr>
              <a:t>.</a:t>
            </a:r>
            <a:r>
              <a:rPr sz="2400" b="1" spc="-15" dirty="0">
                <a:latin typeface="Arial"/>
                <a:cs typeface="Arial"/>
              </a:rPr>
              <a:t> </a:t>
            </a:r>
            <a:r>
              <a:rPr sz="2400" b="1" dirty="0">
                <a:latin typeface="Arial"/>
                <a:cs typeface="Arial"/>
              </a:rPr>
              <a:t>.</a:t>
            </a:r>
            <a:r>
              <a:rPr sz="2400" b="1" spc="-25" dirty="0">
                <a:latin typeface="Arial"/>
                <a:cs typeface="Arial"/>
              </a:rPr>
              <a:t> </a:t>
            </a:r>
            <a:r>
              <a:rPr sz="2400" b="1" dirty="0">
                <a:latin typeface="Arial"/>
                <a:cs typeface="Arial"/>
              </a:rPr>
              <a:t>.</a:t>
            </a:r>
            <a:endParaRPr sz="2400" dirty="0">
              <a:latin typeface="Arial"/>
              <a:cs typeface="Arial"/>
            </a:endParaRPr>
          </a:p>
          <a:p>
            <a:pPr marL="12700">
              <a:lnSpc>
                <a:spcPct val="100000"/>
              </a:lnSpc>
              <a:spcBef>
                <a:spcPts val="960"/>
              </a:spcBef>
            </a:pPr>
            <a:r>
              <a:rPr sz="2400" dirty="0">
                <a:latin typeface="Arial"/>
                <a:cs typeface="Arial"/>
              </a:rPr>
              <a:t>I</a:t>
            </a:r>
            <a:r>
              <a:rPr sz="2400" spc="-10" dirty="0">
                <a:latin typeface="Arial"/>
                <a:cs typeface="Arial"/>
              </a:rPr>
              <a:t>m</a:t>
            </a:r>
            <a:r>
              <a:rPr sz="2400" dirty="0">
                <a:latin typeface="Arial"/>
                <a:cs typeface="Arial"/>
              </a:rPr>
              <a:t>prope</a:t>
            </a:r>
            <a:r>
              <a:rPr sz="2400" spc="5" dirty="0">
                <a:latin typeface="Arial"/>
                <a:cs typeface="Arial"/>
              </a:rPr>
              <a:t>r</a:t>
            </a:r>
            <a:r>
              <a:rPr sz="2400" dirty="0">
                <a:latin typeface="Arial"/>
                <a:cs typeface="Arial"/>
              </a:rPr>
              <a:t>ly</a:t>
            </a:r>
            <a:r>
              <a:rPr sz="2400" spc="-50"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ntacted</a:t>
            </a:r>
            <a:r>
              <a:rPr sz="2400" spc="-40" dirty="0">
                <a:latin typeface="Arial"/>
                <a:cs typeface="Arial"/>
              </a:rPr>
              <a:t> </a:t>
            </a:r>
            <a:r>
              <a:rPr sz="2400" dirty="0">
                <a:latin typeface="Arial"/>
                <a:cs typeface="Arial"/>
              </a:rPr>
              <a:t>employees</a:t>
            </a:r>
            <a:r>
              <a:rPr sz="2400" spc="-25" dirty="0">
                <a:latin typeface="Arial"/>
                <a:cs typeface="Arial"/>
              </a:rPr>
              <a:t> </a:t>
            </a:r>
            <a:r>
              <a:rPr sz="2400" dirty="0">
                <a:latin typeface="Arial"/>
                <a:cs typeface="Arial"/>
              </a:rPr>
              <a:t>du</a:t>
            </a:r>
            <a:r>
              <a:rPr sz="2400" spc="5" dirty="0">
                <a:latin typeface="Arial"/>
                <a:cs typeface="Arial"/>
              </a:rPr>
              <a:t>r</a:t>
            </a:r>
            <a:r>
              <a:rPr sz="2400" dirty="0">
                <a:latin typeface="Arial"/>
                <a:cs typeface="Arial"/>
              </a:rPr>
              <a:t>ing</a:t>
            </a:r>
            <a:r>
              <a:rPr sz="2400" spc="-25" dirty="0">
                <a:latin typeface="Arial"/>
                <a:cs typeface="Arial"/>
              </a:rPr>
              <a:t> </a:t>
            </a:r>
            <a:r>
              <a:rPr sz="2400" dirty="0">
                <a:latin typeface="Arial"/>
                <a:cs typeface="Arial"/>
              </a:rPr>
              <a:t>the</a:t>
            </a:r>
            <a:r>
              <a:rPr sz="2400" spc="-5" dirty="0">
                <a:latin typeface="Arial"/>
                <a:cs typeface="Arial"/>
              </a:rPr>
              <a:t> </a:t>
            </a:r>
            <a:r>
              <a:rPr sz="2400" dirty="0">
                <a:latin typeface="Arial"/>
                <a:cs typeface="Arial"/>
              </a:rPr>
              <a:t>leave</a:t>
            </a:r>
          </a:p>
          <a:p>
            <a:pPr marL="241300">
              <a:lnSpc>
                <a:spcPct val="100000"/>
              </a:lnSpc>
              <a:spcBef>
                <a:spcPts val="960"/>
              </a:spcBef>
            </a:pPr>
            <a:r>
              <a:rPr sz="2400" dirty="0">
                <a:latin typeface="Arial"/>
                <a:cs typeface="Arial"/>
              </a:rPr>
              <a:t>The</a:t>
            </a:r>
            <a:r>
              <a:rPr sz="2400" spc="-15"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urt</a:t>
            </a:r>
            <a:r>
              <a:rPr sz="2400" spc="-35" dirty="0">
                <a:latin typeface="Arial"/>
                <a:cs typeface="Arial"/>
              </a:rPr>
              <a:t> </a:t>
            </a:r>
            <a:r>
              <a:rPr sz="2400" dirty="0">
                <a:latin typeface="Arial"/>
                <a:cs typeface="Arial"/>
              </a:rPr>
              <a:t>s</a:t>
            </a:r>
            <a:r>
              <a:rPr sz="2400" spc="5" dirty="0">
                <a:latin typeface="Arial"/>
                <a:cs typeface="Arial"/>
              </a:rPr>
              <a:t>a</a:t>
            </a:r>
            <a:r>
              <a:rPr sz="2400" dirty="0">
                <a:latin typeface="Arial"/>
                <a:cs typeface="Arial"/>
              </a:rPr>
              <a:t>id</a:t>
            </a:r>
            <a:r>
              <a:rPr sz="2400" spc="-15" dirty="0">
                <a:latin typeface="Arial"/>
                <a:cs typeface="Arial"/>
              </a:rPr>
              <a:t> </a:t>
            </a:r>
            <a:r>
              <a:rPr sz="2400" dirty="0">
                <a:latin typeface="Arial"/>
                <a:cs typeface="Arial"/>
              </a:rPr>
              <a:t>this</a:t>
            </a:r>
            <a:r>
              <a:rPr sz="2400" spc="-15" dirty="0">
                <a:latin typeface="Arial"/>
                <a:cs typeface="Arial"/>
              </a:rPr>
              <a:t> </a:t>
            </a:r>
            <a:r>
              <a:rPr sz="2400" dirty="0">
                <a:latin typeface="Arial"/>
                <a:cs typeface="Arial"/>
              </a:rPr>
              <a:t>one </a:t>
            </a:r>
            <a:r>
              <a:rPr sz="2400" b="1" dirty="0">
                <a:latin typeface="Arial"/>
                <a:cs typeface="Arial"/>
              </a:rPr>
              <a:t>cross</a:t>
            </a:r>
            <a:r>
              <a:rPr sz="2400" b="1" spc="5" dirty="0">
                <a:latin typeface="Arial"/>
                <a:cs typeface="Arial"/>
              </a:rPr>
              <a:t>e</a:t>
            </a:r>
            <a:r>
              <a:rPr sz="2400" b="1" dirty="0">
                <a:latin typeface="Arial"/>
                <a:cs typeface="Arial"/>
              </a:rPr>
              <a:t>d</a:t>
            </a:r>
            <a:r>
              <a:rPr sz="2400" b="1" spc="-20" dirty="0">
                <a:latin typeface="Arial"/>
                <a:cs typeface="Arial"/>
              </a:rPr>
              <a:t> </a:t>
            </a:r>
            <a:r>
              <a:rPr sz="2400" b="1" dirty="0">
                <a:latin typeface="Arial"/>
                <a:cs typeface="Arial"/>
              </a:rPr>
              <a:t>the</a:t>
            </a:r>
            <a:r>
              <a:rPr sz="2400" b="1" spc="-25" dirty="0">
                <a:latin typeface="Arial"/>
                <a:cs typeface="Arial"/>
              </a:rPr>
              <a:t> </a:t>
            </a:r>
            <a:r>
              <a:rPr sz="2400" b="1" dirty="0">
                <a:latin typeface="Arial"/>
                <a:cs typeface="Arial"/>
              </a:rPr>
              <a:t>l</a:t>
            </a:r>
            <a:r>
              <a:rPr sz="2400" b="1" spc="-10" dirty="0">
                <a:latin typeface="Arial"/>
                <a:cs typeface="Arial"/>
              </a:rPr>
              <a:t>i</a:t>
            </a:r>
            <a:r>
              <a:rPr sz="2400" b="1" dirty="0">
                <a:latin typeface="Arial"/>
                <a:cs typeface="Arial"/>
              </a:rPr>
              <a:t>ne </a:t>
            </a:r>
            <a:r>
              <a:rPr sz="2400" dirty="0">
                <a:latin typeface="Arial"/>
                <a:cs typeface="Arial"/>
              </a:rPr>
              <a:t>and</a:t>
            </a:r>
            <a:r>
              <a:rPr sz="2400" spc="-15" dirty="0">
                <a:latin typeface="Arial"/>
                <a:cs typeface="Arial"/>
              </a:rPr>
              <a:t> </a:t>
            </a:r>
            <a:r>
              <a:rPr sz="2400" dirty="0">
                <a:latin typeface="Arial"/>
                <a:cs typeface="Arial"/>
              </a:rPr>
              <a:t>was</a:t>
            </a:r>
            <a:r>
              <a:rPr sz="2400" spc="-25" dirty="0">
                <a:latin typeface="Arial"/>
                <a:cs typeface="Arial"/>
              </a:rPr>
              <a:t> </a:t>
            </a:r>
            <a:r>
              <a:rPr sz="2400" dirty="0">
                <a:latin typeface="Arial"/>
                <a:cs typeface="Arial"/>
              </a:rPr>
              <a:t>unla</a:t>
            </a:r>
            <a:r>
              <a:rPr sz="2400" spc="5" dirty="0">
                <a:latin typeface="Arial"/>
                <a:cs typeface="Arial"/>
              </a:rPr>
              <a:t>w</a:t>
            </a:r>
            <a:r>
              <a:rPr sz="2400" dirty="0">
                <a:latin typeface="Arial"/>
                <a:cs typeface="Arial"/>
              </a:rPr>
              <a:t>ful.</a:t>
            </a:r>
          </a:p>
          <a:p>
            <a:pPr marL="527685" indent="-286385">
              <a:lnSpc>
                <a:spcPts val="1825"/>
              </a:lnSpc>
              <a:spcBef>
                <a:spcPts val="420"/>
              </a:spcBef>
              <a:buClr>
                <a:srgbClr val="5382AB"/>
              </a:buClr>
              <a:buFont typeface="Wingdings"/>
              <a:buChar char=""/>
              <a:tabLst>
                <a:tab pos="469900" algn="l"/>
              </a:tabLst>
            </a:pPr>
            <a:r>
              <a:rPr spc="-10" dirty="0">
                <a:latin typeface="Arial"/>
                <a:cs typeface="Arial"/>
              </a:rPr>
              <a:t>Emplo</a:t>
            </a:r>
            <a:r>
              <a:rPr spc="-30" dirty="0">
                <a:latin typeface="Arial"/>
                <a:cs typeface="Arial"/>
              </a:rPr>
              <a:t>y</a:t>
            </a:r>
            <a:r>
              <a:rPr spc="-10" dirty="0">
                <a:latin typeface="Arial"/>
                <a:cs typeface="Arial"/>
              </a:rPr>
              <a:t>er</a:t>
            </a:r>
            <a:r>
              <a:rPr spc="25" dirty="0">
                <a:latin typeface="Arial"/>
                <a:cs typeface="Arial"/>
              </a:rPr>
              <a:t> </a:t>
            </a:r>
            <a:r>
              <a:rPr spc="-10" dirty="0">
                <a:latin typeface="Arial"/>
                <a:cs typeface="Arial"/>
              </a:rPr>
              <a:t>requested</a:t>
            </a:r>
            <a:r>
              <a:rPr spc="10" dirty="0">
                <a:latin typeface="Arial"/>
                <a:cs typeface="Arial"/>
              </a:rPr>
              <a:t> </a:t>
            </a:r>
            <a:r>
              <a:rPr spc="-15" dirty="0">
                <a:latin typeface="Arial"/>
                <a:cs typeface="Arial"/>
              </a:rPr>
              <a:t>emp</a:t>
            </a:r>
            <a:r>
              <a:rPr dirty="0">
                <a:latin typeface="Arial"/>
                <a:cs typeface="Arial"/>
              </a:rPr>
              <a:t>l</a:t>
            </a:r>
            <a:r>
              <a:rPr spc="-10" dirty="0">
                <a:latin typeface="Arial"/>
                <a:cs typeface="Arial"/>
              </a:rPr>
              <a:t>o</a:t>
            </a:r>
            <a:r>
              <a:rPr spc="-30" dirty="0">
                <a:latin typeface="Arial"/>
                <a:cs typeface="Arial"/>
              </a:rPr>
              <a:t>y</a:t>
            </a:r>
            <a:r>
              <a:rPr spc="-10" dirty="0">
                <a:latin typeface="Arial"/>
                <a:cs typeface="Arial"/>
              </a:rPr>
              <a:t>ee</a:t>
            </a:r>
            <a:r>
              <a:rPr spc="20" dirty="0">
                <a:latin typeface="Arial"/>
                <a:cs typeface="Arial"/>
              </a:rPr>
              <a:t> </a:t>
            </a:r>
            <a:r>
              <a:rPr spc="-10" dirty="0">
                <a:latin typeface="Arial"/>
                <a:cs typeface="Arial"/>
              </a:rPr>
              <a:t>update</a:t>
            </a:r>
            <a:r>
              <a:rPr spc="10" dirty="0">
                <a:latin typeface="Arial"/>
                <a:cs typeface="Arial"/>
              </a:rPr>
              <a:t> </a:t>
            </a:r>
            <a:r>
              <a:rPr spc="-10" dirty="0">
                <a:latin typeface="Arial"/>
                <a:cs typeface="Arial"/>
              </a:rPr>
              <a:t>comp</a:t>
            </a:r>
            <a:r>
              <a:rPr dirty="0">
                <a:latin typeface="Arial"/>
                <a:cs typeface="Arial"/>
              </a:rPr>
              <a:t>l</a:t>
            </a:r>
            <a:r>
              <a:rPr spc="-10" dirty="0">
                <a:latin typeface="Arial"/>
                <a:cs typeface="Arial"/>
              </a:rPr>
              <a:t>ian</a:t>
            </a:r>
            <a:r>
              <a:rPr spc="-5" dirty="0">
                <a:latin typeface="Arial"/>
                <a:cs typeface="Arial"/>
              </a:rPr>
              <a:t>c</a:t>
            </a:r>
            <a:r>
              <a:rPr spc="-10" dirty="0">
                <a:latin typeface="Arial"/>
                <a:cs typeface="Arial"/>
              </a:rPr>
              <a:t>e</a:t>
            </a:r>
            <a:r>
              <a:rPr spc="-25" dirty="0">
                <a:latin typeface="Arial"/>
                <a:cs typeface="Arial"/>
              </a:rPr>
              <a:t> </a:t>
            </a:r>
            <a:r>
              <a:rPr spc="-10" dirty="0">
                <a:latin typeface="Arial"/>
                <a:cs typeface="Arial"/>
              </a:rPr>
              <a:t>files,</a:t>
            </a:r>
            <a:r>
              <a:rPr spc="-15" dirty="0">
                <a:latin typeface="Arial"/>
                <a:cs typeface="Arial"/>
              </a:rPr>
              <a:t> </a:t>
            </a:r>
            <a:r>
              <a:rPr spc="-10" dirty="0">
                <a:latin typeface="Arial"/>
                <a:cs typeface="Arial"/>
              </a:rPr>
              <a:t>rev</a:t>
            </a:r>
            <a:r>
              <a:rPr dirty="0">
                <a:latin typeface="Arial"/>
                <a:cs typeface="Arial"/>
              </a:rPr>
              <a:t>i</a:t>
            </a:r>
            <a:r>
              <a:rPr spc="-15" dirty="0">
                <a:latin typeface="Arial"/>
                <a:cs typeface="Arial"/>
              </a:rPr>
              <a:t>ew</a:t>
            </a:r>
            <a:r>
              <a:rPr spc="-5" dirty="0">
                <a:latin typeface="Arial"/>
                <a:cs typeface="Arial"/>
              </a:rPr>
              <a:t> </a:t>
            </a:r>
            <a:r>
              <a:rPr spc="-10" dirty="0">
                <a:latin typeface="Arial"/>
                <a:cs typeface="Arial"/>
              </a:rPr>
              <a:t>a</a:t>
            </a:r>
            <a:r>
              <a:rPr spc="10" dirty="0">
                <a:latin typeface="Arial"/>
                <a:cs typeface="Arial"/>
              </a:rPr>
              <a:t> </a:t>
            </a:r>
            <a:r>
              <a:rPr spc="-10" dirty="0">
                <a:latin typeface="Arial"/>
                <a:cs typeface="Arial"/>
              </a:rPr>
              <a:t>safety</a:t>
            </a:r>
            <a:r>
              <a:rPr spc="15" dirty="0">
                <a:latin typeface="Arial"/>
                <a:cs typeface="Arial"/>
              </a:rPr>
              <a:t> </a:t>
            </a:r>
            <a:r>
              <a:rPr spc="-10" dirty="0">
                <a:latin typeface="Arial"/>
                <a:cs typeface="Arial"/>
              </a:rPr>
              <a:t>proje</a:t>
            </a:r>
            <a:r>
              <a:rPr spc="-5" dirty="0">
                <a:latin typeface="Arial"/>
                <a:cs typeface="Arial"/>
              </a:rPr>
              <a:t>ct</a:t>
            </a:r>
            <a:r>
              <a:rPr lang="en-US" spc="-5" dirty="0">
                <a:latin typeface="Arial"/>
                <a:cs typeface="Arial"/>
              </a:rPr>
              <a:t> </a:t>
            </a:r>
            <a:r>
              <a:rPr spc="-15" dirty="0">
                <a:latin typeface="Arial"/>
                <a:cs typeface="Arial"/>
              </a:rPr>
              <a:t>an</a:t>
            </a:r>
            <a:r>
              <a:rPr spc="-10" dirty="0">
                <a:latin typeface="Arial"/>
                <a:cs typeface="Arial"/>
              </a:rPr>
              <a:t>d</a:t>
            </a:r>
            <a:r>
              <a:rPr dirty="0">
                <a:latin typeface="Arial"/>
                <a:cs typeface="Arial"/>
              </a:rPr>
              <a:t> </a:t>
            </a:r>
            <a:r>
              <a:rPr spc="-10" dirty="0">
                <a:latin typeface="Arial"/>
                <a:cs typeface="Arial"/>
              </a:rPr>
              <a:t>d</a:t>
            </a:r>
            <a:r>
              <a:rPr spc="-15" dirty="0">
                <a:latin typeface="Arial"/>
                <a:cs typeface="Arial"/>
              </a:rPr>
              <a:t>r</a:t>
            </a:r>
            <a:r>
              <a:rPr spc="-10" dirty="0">
                <a:latin typeface="Arial"/>
                <a:cs typeface="Arial"/>
              </a:rPr>
              <a:t>op</a:t>
            </a:r>
            <a:r>
              <a:rPr spc="20" dirty="0">
                <a:latin typeface="Arial"/>
                <a:cs typeface="Arial"/>
              </a:rPr>
              <a:t> </a:t>
            </a:r>
            <a:r>
              <a:rPr spc="-10" dirty="0">
                <a:latin typeface="Arial"/>
                <a:cs typeface="Arial"/>
              </a:rPr>
              <a:t>o</a:t>
            </a:r>
            <a:r>
              <a:rPr spc="-35" dirty="0">
                <a:latin typeface="Arial"/>
                <a:cs typeface="Arial"/>
              </a:rPr>
              <a:t>f</a:t>
            </a:r>
            <a:r>
              <a:rPr spc="-5" dirty="0">
                <a:latin typeface="Arial"/>
                <a:cs typeface="Arial"/>
              </a:rPr>
              <a:t>f</a:t>
            </a:r>
            <a:r>
              <a:rPr spc="5" dirty="0">
                <a:latin typeface="Arial"/>
                <a:cs typeface="Arial"/>
              </a:rPr>
              <a:t> </a:t>
            </a:r>
            <a:r>
              <a:rPr spc="-10" dirty="0">
                <a:latin typeface="Arial"/>
                <a:cs typeface="Arial"/>
              </a:rPr>
              <a:t>files at</a:t>
            </a:r>
            <a:r>
              <a:rPr spc="5" dirty="0">
                <a:latin typeface="Arial"/>
                <a:cs typeface="Arial"/>
              </a:rPr>
              <a:t> </a:t>
            </a:r>
            <a:r>
              <a:rPr spc="-10" dirty="0">
                <a:latin typeface="Arial"/>
                <a:cs typeface="Arial"/>
              </a:rPr>
              <a:t>the</a:t>
            </a:r>
            <a:r>
              <a:rPr spc="-5" dirty="0">
                <a:latin typeface="Arial"/>
                <a:cs typeface="Arial"/>
              </a:rPr>
              <a:t> </a:t>
            </a:r>
            <a:r>
              <a:rPr spc="-10" dirty="0">
                <a:latin typeface="Arial"/>
                <a:cs typeface="Arial"/>
              </a:rPr>
              <a:t>o</a:t>
            </a:r>
            <a:r>
              <a:rPr spc="-35" dirty="0">
                <a:latin typeface="Arial"/>
                <a:cs typeface="Arial"/>
              </a:rPr>
              <a:t>f</a:t>
            </a:r>
            <a:r>
              <a:rPr spc="-10" dirty="0">
                <a:latin typeface="Arial"/>
                <a:cs typeface="Arial"/>
              </a:rPr>
              <a:t>fice.</a:t>
            </a:r>
            <a:r>
              <a:rPr spc="20" dirty="0">
                <a:latin typeface="Arial"/>
                <a:cs typeface="Arial"/>
              </a:rPr>
              <a:t> </a:t>
            </a:r>
            <a:r>
              <a:rPr i="1" spc="-15" dirty="0">
                <a:latin typeface="Arial"/>
                <a:cs typeface="Arial"/>
              </a:rPr>
              <a:t>S</a:t>
            </a:r>
            <a:r>
              <a:rPr i="1" spc="-25" dirty="0">
                <a:latin typeface="Arial"/>
                <a:cs typeface="Arial"/>
              </a:rPr>
              <a:t>m</a:t>
            </a:r>
            <a:r>
              <a:rPr i="1" spc="-10" dirty="0">
                <a:latin typeface="Arial"/>
                <a:cs typeface="Arial"/>
              </a:rPr>
              <a:t>ith</a:t>
            </a:r>
            <a:r>
              <a:rPr i="1" spc="-15" dirty="0">
                <a:latin typeface="Arial"/>
                <a:cs typeface="Arial"/>
              </a:rPr>
              <a:t>-</a:t>
            </a:r>
            <a:r>
              <a:rPr i="1" spc="-10" dirty="0">
                <a:latin typeface="Arial"/>
                <a:cs typeface="Arial"/>
              </a:rPr>
              <a:t>Sch</a:t>
            </a:r>
            <a:r>
              <a:rPr i="1" spc="-15" dirty="0">
                <a:latin typeface="Arial"/>
                <a:cs typeface="Arial"/>
              </a:rPr>
              <a:t>r</a:t>
            </a:r>
            <a:r>
              <a:rPr i="1" spc="-10" dirty="0">
                <a:latin typeface="Arial"/>
                <a:cs typeface="Arial"/>
              </a:rPr>
              <a:t>enk</a:t>
            </a:r>
            <a:r>
              <a:rPr i="1" spc="10" dirty="0">
                <a:latin typeface="Arial"/>
                <a:cs typeface="Arial"/>
              </a:rPr>
              <a:t> </a:t>
            </a:r>
            <a:r>
              <a:rPr i="1" spc="-125" dirty="0">
                <a:latin typeface="Arial"/>
                <a:cs typeface="Arial"/>
              </a:rPr>
              <a:t>v</a:t>
            </a:r>
            <a:r>
              <a:rPr i="1" spc="-5" dirty="0">
                <a:latin typeface="Arial"/>
                <a:cs typeface="Arial"/>
              </a:rPr>
              <a:t>.</a:t>
            </a:r>
            <a:r>
              <a:rPr i="1" spc="5" dirty="0">
                <a:latin typeface="Arial"/>
                <a:cs typeface="Arial"/>
              </a:rPr>
              <a:t> </a:t>
            </a:r>
            <a:r>
              <a:rPr i="1" spc="-25" dirty="0">
                <a:latin typeface="Arial"/>
                <a:cs typeface="Arial"/>
              </a:rPr>
              <a:t>G</a:t>
            </a:r>
            <a:r>
              <a:rPr i="1" spc="-10" dirty="0">
                <a:latin typeface="Arial"/>
                <a:cs typeface="Arial"/>
              </a:rPr>
              <a:t>enon</a:t>
            </a:r>
            <a:r>
              <a:rPr i="1" spc="5" dirty="0">
                <a:latin typeface="Arial"/>
                <a:cs typeface="Arial"/>
              </a:rPr>
              <a:t> </a:t>
            </a:r>
            <a:r>
              <a:rPr i="1" spc="-10" dirty="0">
                <a:latin typeface="Arial"/>
                <a:cs typeface="Arial"/>
              </a:rPr>
              <a:t>Energy</a:t>
            </a:r>
            <a:r>
              <a:rPr i="1" spc="5" dirty="0">
                <a:latin typeface="Arial"/>
                <a:cs typeface="Arial"/>
              </a:rPr>
              <a:t> </a:t>
            </a:r>
            <a:r>
              <a:rPr i="1" spc="-10" dirty="0">
                <a:latin typeface="Arial"/>
                <a:cs typeface="Arial"/>
              </a:rPr>
              <a:t>Service</a:t>
            </a:r>
            <a:r>
              <a:rPr i="1" spc="5" dirty="0">
                <a:latin typeface="Arial"/>
                <a:cs typeface="Arial"/>
              </a:rPr>
              <a:t>s</a:t>
            </a:r>
            <a:r>
              <a:rPr spc="-5" dirty="0">
                <a:latin typeface="Arial"/>
                <a:cs typeface="Arial"/>
              </a:rPr>
              <a:t>,</a:t>
            </a:r>
            <a:r>
              <a:rPr spc="-15" dirty="0">
                <a:latin typeface="Arial"/>
                <a:cs typeface="Arial"/>
              </a:rPr>
              <a:t> </a:t>
            </a:r>
            <a:r>
              <a:rPr spc="-10" dirty="0">
                <a:latin typeface="Arial"/>
                <a:cs typeface="Arial"/>
              </a:rPr>
              <a:t>LLC</a:t>
            </a:r>
            <a:r>
              <a:rPr spc="5" dirty="0">
                <a:latin typeface="Arial"/>
                <a:cs typeface="Arial"/>
              </a:rPr>
              <a:t> </a:t>
            </a:r>
            <a:r>
              <a:rPr spc="-10" dirty="0">
                <a:latin typeface="Arial"/>
                <a:cs typeface="Arial"/>
              </a:rPr>
              <a:t>(S.</a:t>
            </a:r>
            <a:r>
              <a:rPr spc="-20" dirty="0">
                <a:latin typeface="Arial"/>
                <a:cs typeface="Arial"/>
              </a:rPr>
              <a:t>D</a:t>
            </a:r>
            <a:r>
              <a:rPr spc="-5" dirty="0">
                <a:latin typeface="Arial"/>
                <a:cs typeface="Arial"/>
              </a:rPr>
              <a:t>.</a:t>
            </a:r>
            <a:r>
              <a:rPr spc="-15" dirty="0">
                <a:latin typeface="Arial"/>
                <a:cs typeface="Arial"/>
              </a:rPr>
              <a:t> </a:t>
            </a:r>
            <a:r>
              <a:rPr spc="-200" dirty="0">
                <a:latin typeface="Arial"/>
                <a:cs typeface="Arial"/>
              </a:rPr>
              <a:t>T</a:t>
            </a:r>
            <a:r>
              <a:rPr spc="-10" dirty="0">
                <a:latin typeface="Arial"/>
                <a:cs typeface="Arial"/>
              </a:rPr>
              <a:t>e</a:t>
            </a:r>
            <a:r>
              <a:rPr spc="-20" dirty="0">
                <a:latin typeface="Arial"/>
                <a:cs typeface="Arial"/>
              </a:rPr>
              <a:t>x</a:t>
            </a:r>
            <a:r>
              <a:rPr spc="-5" dirty="0">
                <a:latin typeface="Arial"/>
                <a:cs typeface="Arial"/>
              </a:rPr>
              <a:t>.</a:t>
            </a:r>
            <a:r>
              <a:rPr lang="en-US" spc="-5" dirty="0">
                <a:latin typeface="Arial"/>
                <a:cs typeface="Arial"/>
              </a:rPr>
              <a:t> </a:t>
            </a:r>
            <a:r>
              <a:rPr spc="-10" dirty="0">
                <a:latin typeface="Arial"/>
                <a:cs typeface="Arial"/>
              </a:rPr>
              <a:t>2015)</a:t>
            </a:r>
            <a:endParaRPr dirty="0">
              <a:latin typeface="Arial"/>
              <a:cs typeface="Arial"/>
            </a:endParaRPr>
          </a:p>
          <a:p>
            <a:pPr marL="241300">
              <a:lnSpc>
                <a:spcPct val="100000"/>
              </a:lnSpc>
              <a:spcBef>
                <a:spcPts val="940"/>
              </a:spcBef>
            </a:pPr>
            <a:r>
              <a:rPr lang="en-US" sz="2400" dirty="0">
                <a:latin typeface="Arial"/>
                <a:cs typeface="Arial"/>
              </a:rPr>
              <a:t>I</a:t>
            </a:r>
            <a:r>
              <a:rPr sz="2400" dirty="0">
                <a:latin typeface="Arial"/>
                <a:cs typeface="Arial"/>
              </a:rPr>
              <a:t>n </a:t>
            </a:r>
            <a:r>
              <a:rPr sz="2400" spc="-10" dirty="0">
                <a:latin typeface="Arial"/>
                <a:cs typeface="Arial"/>
              </a:rPr>
              <a:t>t</a:t>
            </a:r>
            <a:r>
              <a:rPr sz="2400" dirty="0">
                <a:latin typeface="Arial"/>
                <a:cs typeface="Arial"/>
              </a:rPr>
              <a:t>wo</a:t>
            </a:r>
            <a:r>
              <a:rPr sz="2400" spc="-15" dirty="0">
                <a:latin typeface="Arial"/>
                <a:cs typeface="Arial"/>
              </a:rPr>
              <a:t> </a:t>
            </a:r>
            <a:r>
              <a:rPr sz="2400" dirty="0">
                <a:latin typeface="Arial"/>
                <a:cs typeface="Arial"/>
              </a:rPr>
              <a:t>other</a:t>
            </a:r>
            <a:r>
              <a:rPr sz="2400" spc="-25" dirty="0">
                <a:latin typeface="Arial"/>
                <a:cs typeface="Arial"/>
              </a:rPr>
              <a:t> </a:t>
            </a:r>
            <a:r>
              <a:rPr sz="2400" dirty="0">
                <a:latin typeface="Arial"/>
                <a:cs typeface="Arial"/>
              </a:rPr>
              <a:t>c</a:t>
            </a:r>
            <a:r>
              <a:rPr sz="2400" spc="5" dirty="0">
                <a:latin typeface="Arial"/>
                <a:cs typeface="Arial"/>
              </a:rPr>
              <a:t>a</a:t>
            </a:r>
            <a:r>
              <a:rPr sz="2400" dirty="0">
                <a:latin typeface="Arial"/>
                <a:cs typeface="Arial"/>
              </a:rPr>
              <a:t>s</a:t>
            </a:r>
            <a:r>
              <a:rPr sz="2400" spc="5" dirty="0">
                <a:latin typeface="Arial"/>
                <a:cs typeface="Arial"/>
              </a:rPr>
              <a:t>e</a:t>
            </a:r>
            <a:r>
              <a:rPr sz="2400" dirty="0">
                <a:latin typeface="Arial"/>
                <a:cs typeface="Arial"/>
              </a:rPr>
              <a:t>s,</a:t>
            </a:r>
            <a:r>
              <a:rPr sz="2400" spc="-40" dirty="0">
                <a:latin typeface="Arial"/>
                <a:cs typeface="Arial"/>
              </a:rPr>
              <a:t> </a:t>
            </a:r>
            <a:r>
              <a:rPr sz="2400" dirty="0">
                <a:latin typeface="Arial"/>
                <a:cs typeface="Arial"/>
              </a:rPr>
              <a:t>the</a:t>
            </a:r>
            <a:r>
              <a:rPr sz="2400" spc="-20"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urt</a:t>
            </a:r>
            <a:r>
              <a:rPr sz="2400" spc="-35" dirty="0">
                <a:latin typeface="Arial"/>
                <a:cs typeface="Arial"/>
              </a:rPr>
              <a:t> </a:t>
            </a:r>
            <a:r>
              <a:rPr sz="2400" dirty="0">
                <a:latin typeface="Arial"/>
                <a:cs typeface="Arial"/>
              </a:rPr>
              <a:t>s</a:t>
            </a:r>
            <a:r>
              <a:rPr sz="2400" spc="5" dirty="0">
                <a:latin typeface="Arial"/>
                <a:cs typeface="Arial"/>
              </a:rPr>
              <a:t>a</a:t>
            </a:r>
            <a:r>
              <a:rPr sz="2400" dirty="0">
                <a:latin typeface="Arial"/>
                <a:cs typeface="Arial"/>
              </a:rPr>
              <a:t>id</a:t>
            </a:r>
            <a:r>
              <a:rPr sz="2400" spc="-15" dirty="0">
                <a:latin typeface="Arial"/>
                <a:cs typeface="Arial"/>
              </a:rPr>
              <a:t> </a:t>
            </a:r>
            <a:r>
              <a:rPr sz="2400" dirty="0">
                <a:latin typeface="Arial"/>
                <a:cs typeface="Arial"/>
              </a:rPr>
              <a:t>the</a:t>
            </a:r>
            <a:r>
              <a:rPr sz="2400" spc="-20"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ntact</a:t>
            </a:r>
            <a:r>
              <a:rPr sz="2400" spc="-45" dirty="0">
                <a:latin typeface="Arial"/>
                <a:cs typeface="Arial"/>
              </a:rPr>
              <a:t> </a:t>
            </a:r>
            <a:r>
              <a:rPr sz="2400" dirty="0">
                <a:latin typeface="Arial"/>
                <a:cs typeface="Arial"/>
              </a:rPr>
              <a:t>was</a:t>
            </a:r>
            <a:r>
              <a:rPr sz="2400" spc="-15" dirty="0">
                <a:latin typeface="Arial"/>
                <a:cs typeface="Arial"/>
              </a:rPr>
              <a:t> </a:t>
            </a:r>
            <a:r>
              <a:rPr sz="2400" dirty="0">
                <a:latin typeface="Arial"/>
                <a:cs typeface="Arial"/>
              </a:rPr>
              <a:t>ok</a:t>
            </a:r>
          </a:p>
          <a:p>
            <a:pPr marL="527685" marR="581660" indent="-286385">
              <a:lnSpc>
                <a:spcPts val="1730"/>
              </a:lnSpc>
              <a:spcBef>
                <a:spcPts val="640"/>
              </a:spcBef>
              <a:buClr>
                <a:srgbClr val="5382AB"/>
              </a:buClr>
              <a:buFont typeface="Wingdings"/>
              <a:buChar char=""/>
              <a:tabLst>
                <a:tab pos="528320" algn="l"/>
              </a:tabLst>
            </a:pPr>
            <a:r>
              <a:rPr spc="-10" dirty="0">
                <a:latin typeface="Arial"/>
                <a:cs typeface="Arial"/>
              </a:rPr>
              <a:t>Calling</a:t>
            </a:r>
            <a:r>
              <a:rPr spc="-25" dirty="0">
                <a:latin typeface="Arial"/>
                <a:cs typeface="Arial"/>
              </a:rPr>
              <a:t> </a:t>
            </a:r>
            <a:r>
              <a:rPr spc="-15" dirty="0">
                <a:latin typeface="Arial"/>
                <a:cs typeface="Arial"/>
              </a:rPr>
              <a:t>emp</a:t>
            </a:r>
            <a:r>
              <a:rPr dirty="0">
                <a:latin typeface="Arial"/>
                <a:cs typeface="Arial"/>
              </a:rPr>
              <a:t>l</a:t>
            </a:r>
            <a:r>
              <a:rPr spc="-10" dirty="0">
                <a:latin typeface="Arial"/>
                <a:cs typeface="Arial"/>
              </a:rPr>
              <a:t>o</a:t>
            </a:r>
            <a:r>
              <a:rPr spc="-30" dirty="0">
                <a:latin typeface="Arial"/>
                <a:cs typeface="Arial"/>
              </a:rPr>
              <a:t>y</a:t>
            </a:r>
            <a:r>
              <a:rPr spc="-10" dirty="0">
                <a:latin typeface="Arial"/>
                <a:cs typeface="Arial"/>
              </a:rPr>
              <a:t>ee</a:t>
            </a:r>
            <a:r>
              <a:rPr spc="10" dirty="0">
                <a:latin typeface="Arial"/>
                <a:cs typeface="Arial"/>
              </a:rPr>
              <a:t> </a:t>
            </a:r>
            <a:r>
              <a:rPr spc="-10" dirty="0">
                <a:latin typeface="Arial"/>
                <a:cs typeface="Arial"/>
              </a:rPr>
              <a:t>a</a:t>
            </a:r>
            <a:r>
              <a:rPr spc="10" dirty="0">
                <a:latin typeface="Arial"/>
                <a:cs typeface="Arial"/>
              </a:rPr>
              <a:t> </a:t>
            </a:r>
            <a:r>
              <a:rPr spc="-10" dirty="0">
                <a:latin typeface="Arial"/>
                <a:cs typeface="Arial"/>
              </a:rPr>
              <a:t>few</a:t>
            </a:r>
            <a:r>
              <a:rPr spc="10" dirty="0">
                <a:latin typeface="Arial"/>
                <a:cs typeface="Arial"/>
              </a:rPr>
              <a:t> </a:t>
            </a:r>
            <a:r>
              <a:rPr spc="-10" dirty="0">
                <a:latin typeface="Arial"/>
                <a:cs typeface="Arial"/>
              </a:rPr>
              <a:t>times</a:t>
            </a:r>
            <a:r>
              <a:rPr spc="25" dirty="0">
                <a:latin typeface="Arial"/>
                <a:cs typeface="Arial"/>
              </a:rPr>
              <a:t> </a:t>
            </a:r>
            <a:r>
              <a:rPr spc="-30" dirty="0">
                <a:latin typeface="Arial"/>
                <a:cs typeface="Arial"/>
              </a:rPr>
              <a:t>w</a:t>
            </a:r>
            <a:r>
              <a:rPr spc="-10" dirty="0">
                <a:latin typeface="Arial"/>
                <a:cs typeface="Arial"/>
              </a:rPr>
              <a:t>ith</a:t>
            </a:r>
            <a:r>
              <a:rPr spc="10" dirty="0">
                <a:latin typeface="Arial"/>
                <a:cs typeface="Arial"/>
              </a:rPr>
              <a:t> </a:t>
            </a:r>
            <a:r>
              <a:rPr spc="-10" dirty="0">
                <a:latin typeface="Arial"/>
                <a:cs typeface="Arial"/>
              </a:rPr>
              <a:t>que</a:t>
            </a:r>
            <a:r>
              <a:rPr spc="-5" dirty="0">
                <a:latin typeface="Arial"/>
                <a:cs typeface="Arial"/>
              </a:rPr>
              <a:t>s</a:t>
            </a:r>
            <a:r>
              <a:rPr spc="-10" dirty="0">
                <a:latin typeface="Arial"/>
                <a:cs typeface="Arial"/>
              </a:rPr>
              <a:t>tion</a:t>
            </a:r>
            <a:r>
              <a:rPr spc="-5" dirty="0">
                <a:latin typeface="Arial"/>
                <a:cs typeface="Arial"/>
              </a:rPr>
              <a:t>s.</a:t>
            </a:r>
            <a:r>
              <a:rPr spc="5" dirty="0">
                <a:latin typeface="Arial"/>
                <a:cs typeface="Arial"/>
              </a:rPr>
              <a:t> </a:t>
            </a:r>
            <a:r>
              <a:rPr i="1" spc="-10" dirty="0">
                <a:latin typeface="Arial"/>
                <a:cs typeface="Arial"/>
              </a:rPr>
              <a:t>Bryant</a:t>
            </a:r>
            <a:r>
              <a:rPr i="1" dirty="0">
                <a:latin typeface="Arial"/>
                <a:cs typeface="Arial"/>
              </a:rPr>
              <a:t> </a:t>
            </a:r>
            <a:r>
              <a:rPr i="1" spc="-125" dirty="0">
                <a:latin typeface="Arial"/>
                <a:cs typeface="Arial"/>
              </a:rPr>
              <a:t>v</a:t>
            </a:r>
            <a:r>
              <a:rPr i="1" spc="-5" dirty="0">
                <a:latin typeface="Arial"/>
                <a:cs typeface="Arial"/>
              </a:rPr>
              <a:t>.</a:t>
            </a:r>
            <a:r>
              <a:rPr i="1" spc="10" dirty="0">
                <a:latin typeface="Arial"/>
                <a:cs typeface="Arial"/>
              </a:rPr>
              <a:t> </a:t>
            </a:r>
            <a:r>
              <a:rPr i="1" spc="-10" dirty="0">
                <a:latin typeface="Arial"/>
                <a:cs typeface="Arial"/>
              </a:rPr>
              <a:t>Dept.</a:t>
            </a:r>
            <a:r>
              <a:rPr i="1" spc="10" dirty="0">
                <a:latin typeface="Arial"/>
                <a:cs typeface="Arial"/>
              </a:rPr>
              <a:t> </a:t>
            </a:r>
            <a:r>
              <a:rPr i="1" spc="-10" dirty="0">
                <a:latin typeface="Arial"/>
                <a:cs typeface="Arial"/>
              </a:rPr>
              <a:t>of</a:t>
            </a:r>
            <a:r>
              <a:rPr i="1" spc="-50" dirty="0">
                <a:latin typeface="Arial"/>
                <a:cs typeface="Arial"/>
              </a:rPr>
              <a:t> </a:t>
            </a:r>
            <a:r>
              <a:rPr i="1" spc="-10" dirty="0">
                <a:latin typeface="Arial"/>
                <a:cs typeface="Arial"/>
              </a:rPr>
              <a:t>Ag</a:t>
            </a:r>
            <a:r>
              <a:rPr i="1" dirty="0">
                <a:latin typeface="Arial"/>
                <a:cs typeface="Arial"/>
              </a:rPr>
              <a:t>i</a:t>
            </a:r>
            <a:r>
              <a:rPr i="1" spc="-10" dirty="0">
                <a:latin typeface="Arial"/>
                <a:cs typeface="Arial"/>
              </a:rPr>
              <a:t>ng</a:t>
            </a:r>
            <a:r>
              <a:rPr i="1" spc="-5" dirty="0">
                <a:latin typeface="Arial"/>
                <a:cs typeface="Arial"/>
              </a:rPr>
              <a:t> </a:t>
            </a:r>
            <a:r>
              <a:rPr i="1" spc="-10" dirty="0">
                <a:latin typeface="Arial"/>
                <a:cs typeface="Arial"/>
              </a:rPr>
              <a:t>and</a:t>
            </a:r>
            <a:r>
              <a:rPr i="1" spc="-5" dirty="0">
                <a:latin typeface="Arial"/>
                <a:cs typeface="Arial"/>
              </a:rPr>
              <a:t> </a:t>
            </a:r>
            <a:r>
              <a:rPr i="1" spc="-15" dirty="0">
                <a:latin typeface="Arial"/>
                <a:cs typeface="Arial"/>
              </a:rPr>
              <a:t>D</a:t>
            </a:r>
            <a:r>
              <a:rPr i="1" dirty="0">
                <a:latin typeface="Arial"/>
                <a:cs typeface="Arial"/>
              </a:rPr>
              <a:t>i</a:t>
            </a:r>
            <a:r>
              <a:rPr i="1" spc="-10" dirty="0">
                <a:latin typeface="Arial"/>
                <a:cs typeface="Arial"/>
              </a:rPr>
              <a:t>sab. S</a:t>
            </a:r>
            <a:r>
              <a:rPr i="1" spc="-5" dirty="0">
                <a:latin typeface="Arial"/>
                <a:cs typeface="Arial"/>
              </a:rPr>
              <a:t>v</a:t>
            </a:r>
            <a:r>
              <a:rPr i="1" spc="-10" dirty="0">
                <a:latin typeface="Arial"/>
                <a:cs typeface="Arial"/>
              </a:rPr>
              <a:t>cs</a:t>
            </a:r>
            <a:r>
              <a:rPr i="1" spc="-5" dirty="0">
                <a:latin typeface="Arial"/>
                <a:cs typeface="Arial"/>
              </a:rPr>
              <a:t> </a:t>
            </a:r>
            <a:r>
              <a:rPr spc="-10" dirty="0">
                <a:latin typeface="Arial"/>
                <a:cs typeface="Arial"/>
              </a:rPr>
              <a:t>(5th</a:t>
            </a:r>
            <a:r>
              <a:rPr spc="15" dirty="0">
                <a:latin typeface="Arial"/>
                <a:cs typeface="Arial"/>
              </a:rPr>
              <a:t> </a:t>
            </a:r>
            <a:r>
              <a:rPr spc="-10" dirty="0">
                <a:latin typeface="Arial"/>
                <a:cs typeface="Arial"/>
              </a:rPr>
              <a:t>Ci</a:t>
            </a:r>
            <a:r>
              <a:rPr spc="-100" dirty="0">
                <a:latin typeface="Arial"/>
                <a:cs typeface="Arial"/>
              </a:rPr>
              <a:t>r</a:t>
            </a:r>
            <a:r>
              <a:rPr spc="-5" dirty="0">
                <a:latin typeface="Arial"/>
                <a:cs typeface="Arial"/>
              </a:rPr>
              <a:t>. </a:t>
            </a:r>
            <a:r>
              <a:rPr spc="-10" dirty="0">
                <a:latin typeface="Arial"/>
                <a:cs typeface="Arial"/>
              </a:rPr>
              <a:t>2015)</a:t>
            </a:r>
            <a:endParaRPr dirty="0">
              <a:latin typeface="Arial"/>
              <a:cs typeface="Arial"/>
            </a:endParaRPr>
          </a:p>
          <a:p>
            <a:pPr marL="527685" marR="478155" indent="-286385">
              <a:lnSpc>
                <a:spcPts val="1730"/>
              </a:lnSpc>
              <a:spcBef>
                <a:spcPts val="600"/>
              </a:spcBef>
              <a:buClr>
                <a:srgbClr val="5382AB"/>
              </a:buClr>
              <a:buFont typeface="Wingdings"/>
              <a:buChar char=""/>
              <a:tabLst>
                <a:tab pos="528320" algn="l"/>
              </a:tabLst>
            </a:pPr>
            <a:r>
              <a:rPr spc="-15" dirty="0">
                <a:latin typeface="Arial"/>
                <a:cs typeface="Arial"/>
              </a:rPr>
              <a:t>A</a:t>
            </a:r>
            <a:r>
              <a:rPr spc="-5" dirty="0">
                <a:latin typeface="Arial"/>
                <a:cs typeface="Arial"/>
              </a:rPr>
              <a:t>s</a:t>
            </a:r>
            <a:r>
              <a:rPr spc="-10" dirty="0">
                <a:latin typeface="Arial"/>
                <a:cs typeface="Arial"/>
              </a:rPr>
              <a:t>king</a:t>
            </a:r>
            <a:r>
              <a:rPr spc="-25" dirty="0">
                <a:latin typeface="Arial"/>
                <a:cs typeface="Arial"/>
              </a:rPr>
              <a:t> </a:t>
            </a:r>
            <a:r>
              <a:rPr spc="-15" dirty="0">
                <a:latin typeface="Arial"/>
                <a:cs typeface="Arial"/>
              </a:rPr>
              <a:t>emp</a:t>
            </a:r>
            <a:r>
              <a:rPr dirty="0">
                <a:latin typeface="Arial"/>
                <a:cs typeface="Arial"/>
              </a:rPr>
              <a:t>l</a:t>
            </a:r>
            <a:r>
              <a:rPr spc="-10" dirty="0">
                <a:latin typeface="Arial"/>
                <a:cs typeface="Arial"/>
              </a:rPr>
              <a:t>o</a:t>
            </a:r>
            <a:r>
              <a:rPr spc="-30" dirty="0">
                <a:latin typeface="Arial"/>
                <a:cs typeface="Arial"/>
              </a:rPr>
              <a:t>y</a:t>
            </a:r>
            <a:r>
              <a:rPr spc="-10" dirty="0">
                <a:latin typeface="Arial"/>
                <a:cs typeface="Arial"/>
              </a:rPr>
              <a:t>ee</a:t>
            </a:r>
            <a:r>
              <a:rPr spc="20" dirty="0">
                <a:latin typeface="Arial"/>
                <a:cs typeface="Arial"/>
              </a:rPr>
              <a:t> </a:t>
            </a:r>
            <a:r>
              <a:rPr spc="-10" dirty="0">
                <a:latin typeface="Arial"/>
                <a:cs typeface="Arial"/>
              </a:rPr>
              <a:t>to</a:t>
            </a:r>
            <a:r>
              <a:rPr spc="10" dirty="0">
                <a:latin typeface="Arial"/>
                <a:cs typeface="Arial"/>
              </a:rPr>
              <a:t> </a:t>
            </a:r>
            <a:r>
              <a:rPr spc="-10" dirty="0">
                <a:latin typeface="Arial"/>
                <a:cs typeface="Arial"/>
              </a:rPr>
              <a:t>help</a:t>
            </a:r>
            <a:r>
              <a:rPr spc="-5" dirty="0">
                <a:latin typeface="Arial"/>
                <a:cs typeface="Arial"/>
              </a:rPr>
              <a:t> </a:t>
            </a:r>
            <a:r>
              <a:rPr spc="-10" dirty="0">
                <a:latin typeface="Arial"/>
                <a:cs typeface="Arial"/>
              </a:rPr>
              <a:t>parti</a:t>
            </a:r>
            <a:r>
              <a:rPr spc="-5" dirty="0">
                <a:latin typeface="Arial"/>
                <a:cs typeface="Arial"/>
              </a:rPr>
              <a:t>c</a:t>
            </a:r>
            <a:r>
              <a:rPr spc="-10" dirty="0">
                <a:latin typeface="Arial"/>
                <a:cs typeface="Arial"/>
              </a:rPr>
              <a:t>ipate</a:t>
            </a:r>
            <a:r>
              <a:rPr spc="-5" dirty="0">
                <a:latin typeface="Arial"/>
                <a:cs typeface="Arial"/>
              </a:rPr>
              <a:t> </a:t>
            </a:r>
            <a:r>
              <a:rPr dirty="0">
                <a:latin typeface="Arial"/>
                <a:cs typeface="Arial"/>
              </a:rPr>
              <a:t>i</a:t>
            </a:r>
            <a:r>
              <a:rPr spc="-10" dirty="0">
                <a:latin typeface="Arial"/>
                <a:cs typeface="Arial"/>
              </a:rPr>
              <a:t>n</a:t>
            </a:r>
            <a:r>
              <a:rPr spc="-15" dirty="0">
                <a:latin typeface="Arial"/>
                <a:cs typeface="Arial"/>
              </a:rPr>
              <a:t> </a:t>
            </a:r>
            <a:r>
              <a:rPr spc="-10" dirty="0">
                <a:latin typeface="Arial"/>
                <a:cs typeface="Arial"/>
              </a:rPr>
              <a:t>an</a:t>
            </a:r>
            <a:r>
              <a:rPr spc="10" dirty="0">
                <a:latin typeface="Arial"/>
                <a:cs typeface="Arial"/>
              </a:rPr>
              <a:t> </a:t>
            </a:r>
            <a:r>
              <a:rPr spc="-10" dirty="0">
                <a:latin typeface="Arial"/>
                <a:cs typeface="Arial"/>
              </a:rPr>
              <a:t>internal</a:t>
            </a:r>
            <a:r>
              <a:rPr dirty="0">
                <a:latin typeface="Arial"/>
                <a:cs typeface="Arial"/>
              </a:rPr>
              <a:t> </a:t>
            </a:r>
            <a:r>
              <a:rPr spc="-10" dirty="0">
                <a:latin typeface="Arial"/>
                <a:cs typeface="Arial"/>
              </a:rPr>
              <a:t>investigat</a:t>
            </a:r>
            <a:r>
              <a:rPr dirty="0">
                <a:latin typeface="Arial"/>
                <a:cs typeface="Arial"/>
              </a:rPr>
              <a:t>i</a:t>
            </a:r>
            <a:r>
              <a:rPr spc="-10" dirty="0">
                <a:latin typeface="Arial"/>
                <a:cs typeface="Arial"/>
              </a:rPr>
              <a:t>on</a:t>
            </a:r>
            <a:r>
              <a:rPr spc="-25" dirty="0">
                <a:latin typeface="Arial"/>
                <a:cs typeface="Arial"/>
              </a:rPr>
              <a:t> </a:t>
            </a:r>
            <a:r>
              <a:rPr spc="-10" dirty="0">
                <a:latin typeface="Arial"/>
                <a:cs typeface="Arial"/>
              </a:rPr>
              <a:t>rega</a:t>
            </a:r>
            <a:r>
              <a:rPr spc="-15" dirty="0">
                <a:latin typeface="Arial"/>
                <a:cs typeface="Arial"/>
              </a:rPr>
              <a:t>r</a:t>
            </a:r>
            <a:r>
              <a:rPr spc="-10" dirty="0">
                <a:latin typeface="Arial"/>
                <a:cs typeface="Arial"/>
              </a:rPr>
              <a:t>ding</a:t>
            </a:r>
            <a:r>
              <a:rPr spc="10" dirty="0">
                <a:latin typeface="Arial"/>
                <a:cs typeface="Arial"/>
              </a:rPr>
              <a:t> </a:t>
            </a:r>
            <a:r>
              <a:rPr spc="-10" dirty="0">
                <a:latin typeface="Arial"/>
                <a:cs typeface="Arial"/>
              </a:rPr>
              <a:t>her account</a:t>
            </a:r>
            <a:r>
              <a:rPr dirty="0">
                <a:latin typeface="Arial"/>
                <a:cs typeface="Arial"/>
              </a:rPr>
              <a:t>i</a:t>
            </a:r>
            <a:r>
              <a:rPr spc="-10" dirty="0">
                <a:latin typeface="Arial"/>
                <a:cs typeface="Arial"/>
              </a:rPr>
              <a:t>ng</a:t>
            </a:r>
            <a:r>
              <a:rPr spc="-15" dirty="0">
                <a:latin typeface="Arial"/>
                <a:cs typeface="Arial"/>
              </a:rPr>
              <a:t> </a:t>
            </a:r>
            <a:r>
              <a:rPr spc="-10" dirty="0">
                <a:latin typeface="Arial"/>
                <a:cs typeface="Arial"/>
              </a:rPr>
              <a:t>responsibiliti</a:t>
            </a:r>
            <a:r>
              <a:rPr spc="-25" dirty="0">
                <a:latin typeface="Arial"/>
                <a:cs typeface="Arial"/>
              </a:rPr>
              <a:t>e</a:t>
            </a:r>
            <a:r>
              <a:rPr spc="-10" dirty="0">
                <a:latin typeface="Arial"/>
                <a:cs typeface="Arial"/>
              </a:rPr>
              <a:t>s.</a:t>
            </a:r>
            <a:r>
              <a:rPr spc="-5" dirty="0">
                <a:latin typeface="Arial"/>
                <a:cs typeface="Arial"/>
              </a:rPr>
              <a:t> </a:t>
            </a:r>
            <a:r>
              <a:rPr lang="en-US" spc="-5" dirty="0">
                <a:latin typeface="Arial"/>
                <a:cs typeface="Arial"/>
              </a:rPr>
              <a:t> </a:t>
            </a:r>
            <a:r>
              <a:rPr i="1" spc="-10" dirty="0">
                <a:latin typeface="Arial"/>
                <a:cs typeface="Arial"/>
              </a:rPr>
              <a:t>Krau</a:t>
            </a:r>
            <a:r>
              <a:rPr i="1" spc="-5" dirty="0">
                <a:latin typeface="Arial"/>
                <a:cs typeface="Arial"/>
              </a:rPr>
              <a:t>s</a:t>
            </a:r>
            <a:r>
              <a:rPr i="1" spc="-10" dirty="0">
                <a:latin typeface="Arial"/>
                <a:cs typeface="Arial"/>
              </a:rPr>
              <a:t>e</a:t>
            </a:r>
            <a:r>
              <a:rPr i="1" spc="10" dirty="0">
                <a:latin typeface="Arial"/>
                <a:cs typeface="Arial"/>
              </a:rPr>
              <a:t> </a:t>
            </a:r>
            <a:r>
              <a:rPr i="1" spc="-125" dirty="0">
                <a:latin typeface="Arial"/>
                <a:cs typeface="Arial"/>
              </a:rPr>
              <a:t>v</a:t>
            </a:r>
            <a:r>
              <a:rPr i="1" spc="-5" dirty="0">
                <a:latin typeface="Arial"/>
                <a:cs typeface="Arial"/>
              </a:rPr>
              <a:t>. </a:t>
            </a:r>
            <a:r>
              <a:rPr i="1" spc="-15" dirty="0">
                <a:latin typeface="Arial"/>
                <a:cs typeface="Arial"/>
              </a:rPr>
              <a:t>E</a:t>
            </a:r>
            <a:r>
              <a:rPr i="1" dirty="0">
                <a:latin typeface="Arial"/>
                <a:cs typeface="Arial"/>
              </a:rPr>
              <a:t>i</a:t>
            </a:r>
            <a:r>
              <a:rPr i="1" spc="-10" dirty="0">
                <a:latin typeface="Arial"/>
                <a:cs typeface="Arial"/>
              </a:rPr>
              <a:t>hab</a:t>
            </a:r>
            <a:r>
              <a:rPr i="1" spc="-15" dirty="0">
                <a:latin typeface="Arial"/>
                <a:cs typeface="Arial"/>
              </a:rPr>
              <a:t> Hu</a:t>
            </a:r>
            <a:r>
              <a:rPr i="1" spc="-25" dirty="0">
                <a:latin typeface="Arial"/>
                <a:cs typeface="Arial"/>
              </a:rPr>
              <a:t>m</a:t>
            </a:r>
            <a:r>
              <a:rPr i="1" spc="-10" dirty="0">
                <a:latin typeface="Arial"/>
                <a:cs typeface="Arial"/>
              </a:rPr>
              <a:t>an</a:t>
            </a:r>
            <a:r>
              <a:rPr i="1" spc="20" dirty="0">
                <a:latin typeface="Arial"/>
                <a:cs typeface="Arial"/>
              </a:rPr>
              <a:t> </a:t>
            </a:r>
            <a:r>
              <a:rPr i="1" spc="-10" dirty="0">
                <a:latin typeface="Arial"/>
                <a:cs typeface="Arial"/>
              </a:rPr>
              <a:t>Services,</a:t>
            </a:r>
            <a:r>
              <a:rPr i="1" spc="-15" dirty="0">
                <a:latin typeface="Arial"/>
                <a:cs typeface="Arial"/>
              </a:rPr>
              <a:t> </a:t>
            </a:r>
            <a:r>
              <a:rPr i="1" spc="-10" dirty="0">
                <a:latin typeface="Arial"/>
                <a:cs typeface="Arial"/>
              </a:rPr>
              <a:t>In</a:t>
            </a:r>
            <a:r>
              <a:rPr i="1" spc="0" dirty="0">
                <a:latin typeface="Arial"/>
                <a:cs typeface="Arial"/>
              </a:rPr>
              <a:t>c</a:t>
            </a:r>
            <a:r>
              <a:rPr spc="-5" dirty="0">
                <a:latin typeface="Arial"/>
                <a:cs typeface="Arial"/>
              </a:rPr>
              <a:t>.</a:t>
            </a:r>
            <a:r>
              <a:rPr spc="20" dirty="0">
                <a:latin typeface="Arial"/>
                <a:cs typeface="Arial"/>
              </a:rPr>
              <a:t> </a:t>
            </a:r>
            <a:r>
              <a:rPr spc="-10" dirty="0">
                <a:latin typeface="Arial"/>
                <a:cs typeface="Arial"/>
              </a:rPr>
              <a:t>(E.D.N.</a:t>
            </a:r>
            <a:r>
              <a:rPr spc="-240" dirty="0">
                <a:latin typeface="Arial"/>
                <a:cs typeface="Arial"/>
              </a:rPr>
              <a:t>Y</a:t>
            </a:r>
            <a:r>
              <a:rPr spc="-5" dirty="0">
                <a:latin typeface="Arial"/>
                <a:cs typeface="Arial"/>
              </a:rPr>
              <a:t>.</a:t>
            </a:r>
            <a:r>
              <a:rPr spc="30" dirty="0">
                <a:latin typeface="Arial"/>
                <a:cs typeface="Arial"/>
              </a:rPr>
              <a:t> </a:t>
            </a:r>
            <a:r>
              <a:rPr spc="-10" dirty="0">
                <a:latin typeface="Arial"/>
                <a:cs typeface="Arial"/>
              </a:rPr>
              <a:t>2015)</a:t>
            </a:r>
            <a:endParaRPr dirty="0">
              <a:latin typeface="Arial"/>
              <a:cs typeface="Arial"/>
            </a:endParaRPr>
          </a:p>
        </p:txBody>
      </p:sp>
      <p:sp>
        <p:nvSpPr>
          <p:cNvPr id="7" name="object 2"/>
          <p:cNvSpPr txBox="1">
            <a:spLocks noGrp="1"/>
          </p:cNvSpPr>
          <p:nvPr>
            <p:ph type="title"/>
          </p:nvPr>
        </p:nvSpPr>
        <p:spPr bwMode="auto">
          <a:xfrm>
            <a:off x="457200" y="417513"/>
            <a:ext cx="8229600" cy="460375"/>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spAutoFit/>
          </a:bodyPr>
          <a:lstStyle>
            <a:lvl1pPr algn="ctr" rtl="0" eaLnBrk="0" fontAlgn="base" hangingPunct="0">
              <a:spcBef>
                <a:spcPct val="0"/>
              </a:spcBef>
              <a:spcAft>
                <a:spcPct val="0"/>
              </a:spcAft>
              <a:defRPr sz="3200" b="1">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l" rtl="0" eaLnBrk="1" fontAlgn="base" hangingPunct="1">
              <a:spcBef>
                <a:spcPct val="0"/>
              </a:spcBef>
              <a:spcAft>
                <a:spcPct val="0"/>
              </a:spcAft>
              <a:defRPr sz="2400" b="1">
                <a:solidFill>
                  <a:schemeClr val="lt1"/>
                </a:solidFill>
                <a:latin typeface="+mn-lt"/>
                <a:ea typeface="+mn-ea"/>
                <a:cs typeface="+mn-cs"/>
              </a:defRPr>
            </a:lvl6pPr>
            <a:lvl7pPr marL="914400" algn="l" rtl="0" eaLnBrk="1" fontAlgn="base" hangingPunct="1">
              <a:spcBef>
                <a:spcPct val="0"/>
              </a:spcBef>
              <a:spcAft>
                <a:spcPct val="0"/>
              </a:spcAft>
              <a:defRPr sz="2400" b="1">
                <a:solidFill>
                  <a:schemeClr val="lt1"/>
                </a:solidFill>
                <a:latin typeface="+mn-lt"/>
                <a:ea typeface="+mn-ea"/>
                <a:cs typeface="+mn-cs"/>
              </a:defRPr>
            </a:lvl7pPr>
            <a:lvl8pPr marL="1371600" algn="l" rtl="0" eaLnBrk="1" fontAlgn="base" hangingPunct="1">
              <a:spcBef>
                <a:spcPct val="0"/>
              </a:spcBef>
              <a:spcAft>
                <a:spcPct val="0"/>
              </a:spcAft>
              <a:defRPr sz="2400" b="1">
                <a:solidFill>
                  <a:schemeClr val="lt1"/>
                </a:solidFill>
                <a:latin typeface="+mn-lt"/>
                <a:ea typeface="+mn-ea"/>
                <a:cs typeface="+mn-cs"/>
              </a:defRPr>
            </a:lvl8pPr>
            <a:lvl9pPr marL="1828800" algn="l" rtl="0" eaLnBrk="1" fontAlgn="base" hangingPunct="1">
              <a:spcBef>
                <a:spcPct val="0"/>
              </a:spcBef>
              <a:spcAft>
                <a:spcPct val="0"/>
              </a:spcAft>
              <a:defRPr sz="2400" b="1">
                <a:solidFill>
                  <a:schemeClr val="lt1"/>
                </a:solidFill>
                <a:latin typeface="+mn-lt"/>
                <a:ea typeface="+mn-ea"/>
                <a:cs typeface="+mn-cs"/>
              </a:defRPr>
            </a:lvl9pPr>
          </a:lstStyle>
          <a:p>
            <a:pPr marL="12700"/>
            <a:r>
              <a:rPr lang="en-US" kern="0" dirty="0"/>
              <a:t>Legal Cha</a:t>
            </a:r>
            <a:r>
              <a:rPr lang="en-US" kern="0" spc="5" dirty="0"/>
              <a:t>l</a:t>
            </a:r>
            <a:r>
              <a:rPr lang="en-US" kern="0" dirty="0"/>
              <a:t>len</a:t>
            </a:r>
            <a:r>
              <a:rPr lang="en-US" kern="0" spc="-20" dirty="0"/>
              <a:t>g</a:t>
            </a:r>
            <a:r>
              <a:rPr lang="en-US" kern="0" dirty="0"/>
              <a:t>es</a:t>
            </a:r>
          </a:p>
        </p:txBody>
      </p:sp>
    </p:spTree>
    <p:extLst>
      <p:ext uri="{BB962C8B-B14F-4D97-AF65-F5344CB8AC3E}">
        <p14:creationId xmlns:p14="http://schemas.microsoft.com/office/powerpoint/2010/main" val="403268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ts val="3570"/>
              </a:lnSpc>
            </a:pPr>
            <a:r>
              <a:rPr dirty="0"/>
              <a:t>Legal</a:t>
            </a:r>
            <a:r>
              <a:rPr spc="-25" dirty="0"/>
              <a:t> </a:t>
            </a:r>
            <a:r>
              <a:rPr dirty="0"/>
              <a:t>Deve</a:t>
            </a:r>
            <a:r>
              <a:rPr spc="5" dirty="0"/>
              <a:t>l</a:t>
            </a:r>
            <a:r>
              <a:rPr dirty="0"/>
              <a:t>opme</a:t>
            </a:r>
            <a:r>
              <a:rPr spc="-15" dirty="0"/>
              <a:t>n</a:t>
            </a:r>
            <a:r>
              <a:rPr dirty="0"/>
              <a:t>ts</a:t>
            </a:r>
          </a:p>
        </p:txBody>
      </p:sp>
      <p:sp>
        <p:nvSpPr>
          <p:cNvPr id="3" name="object 3"/>
          <p:cNvSpPr txBox="1"/>
          <p:nvPr/>
        </p:nvSpPr>
        <p:spPr>
          <a:xfrm>
            <a:off x="493607" y="1550208"/>
            <a:ext cx="8531860" cy="3483005"/>
          </a:xfrm>
          <a:prstGeom prst="rect">
            <a:avLst/>
          </a:prstGeom>
        </p:spPr>
        <p:txBody>
          <a:bodyPr vert="horz" wrap="square" lIns="0" tIns="0" rIns="0" bIns="0" rtlCol="0">
            <a:spAutoFit/>
          </a:bodyPr>
          <a:lstStyle/>
          <a:p>
            <a:pPr marL="12700">
              <a:lnSpc>
                <a:spcPts val="2280"/>
              </a:lnSpc>
            </a:pPr>
            <a:r>
              <a:rPr sz="2400" dirty="0">
                <a:latin typeface="+mj-lt"/>
                <a:cs typeface="Arial"/>
              </a:rPr>
              <a:t>Re</a:t>
            </a:r>
            <a:r>
              <a:rPr sz="2400" spc="5" dirty="0">
                <a:latin typeface="+mj-lt"/>
                <a:cs typeface="Arial"/>
              </a:rPr>
              <a:t>c</a:t>
            </a:r>
            <a:r>
              <a:rPr sz="2400" dirty="0">
                <a:latin typeface="+mj-lt"/>
                <a:cs typeface="Arial"/>
              </a:rPr>
              <a:t>ent</a:t>
            </a:r>
            <a:r>
              <a:rPr sz="2400" spc="-35" dirty="0">
                <a:latin typeface="+mj-lt"/>
                <a:cs typeface="Arial"/>
              </a:rPr>
              <a:t> </a:t>
            </a:r>
            <a:r>
              <a:rPr sz="2400" dirty="0">
                <a:latin typeface="+mj-lt"/>
                <a:cs typeface="Arial"/>
              </a:rPr>
              <a:t>de</a:t>
            </a:r>
            <a:r>
              <a:rPr sz="2400" spc="-10" dirty="0">
                <a:latin typeface="+mj-lt"/>
                <a:cs typeface="Arial"/>
              </a:rPr>
              <a:t>v</a:t>
            </a:r>
            <a:r>
              <a:rPr sz="2400" dirty="0">
                <a:latin typeface="+mj-lt"/>
                <a:cs typeface="Arial"/>
              </a:rPr>
              <a:t>elopmen</a:t>
            </a:r>
            <a:r>
              <a:rPr sz="2400" spc="-10" dirty="0">
                <a:latin typeface="+mj-lt"/>
                <a:cs typeface="Arial"/>
              </a:rPr>
              <a:t>t</a:t>
            </a:r>
            <a:r>
              <a:rPr sz="2400" dirty="0">
                <a:latin typeface="+mj-lt"/>
                <a:cs typeface="Arial"/>
              </a:rPr>
              <a:t>s</a:t>
            </a:r>
            <a:r>
              <a:rPr sz="2400" spc="-35" dirty="0">
                <a:latin typeface="+mj-lt"/>
                <a:cs typeface="Arial"/>
              </a:rPr>
              <a:t> </a:t>
            </a:r>
            <a:r>
              <a:rPr sz="2400" dirty="0">
                <a:latin typeface="+mj-lt"/>
                <a:cs typeface="Arial"/>
              </a:rPr>
              <a:t>focused</a:t>
            </a:r>
            <a:r>
              <a:rPr sz="2400" spc="-35" dirty="0">
                <a:latin typeface="+mj-lt"/>
                <a:cs typeface="Arial"/>
              </a:rPr>
              <a:t> </a:t>
            </a:r>
            <a:r>
              <a:rPr sz="2400" dirty="0">
                <a:latin typeface="+mj-lt"/>
                <a:cs typeface="Arial"/>
              </a:rPr>
              <a:t>more</a:t>
            </a:r>
            <a:r>
              <a:rPr sz="2400" spc="-30" dirty="0">
                <a:latin typeface="+mj-lt"/>
                <a:cs typeface="Arial"/>
              </a:rPr>
              <a:t> </a:t>
            </a:r>
            <a:r>
              <a:rPr sz="2400" dirty="0">
                <a:latin typeface="+mj-lt"/>
                <a:cs typeface="Arial"/>
              </a:rPr>
              <a:t>on what</a:t>
            </a:r>
            <a:r>
              <a:rPr sz="2400" spc="-25" dirty="0">
                <a:latin typeface="+mj-lt"/>
                <a:cs typeface="Arial"/>
              </a:rPr>
              <a:t> </a:t>
            </a:r>
            <a:r>
              <a:rPr sz="2400" dirty="0">
                <a:latin typeface="+mj-lt"/>
                <a:cs typeface="Arial"/>
              </a:rPr>
              <a:t>an</a:t>
            </a:r>
            <a:r>
              <a:rPr sz="2400" spc="-15" dirty="0">
                <a:latin typeface="+mj-lt"/>
                <a:cs typeface="Arial"/>
              </a:rPr>
              <a:t> </a:t>
            </a:r>
            <a:r>
              <a:rPr sz="2400" dirty="0">
                <a:latin typeface="+mj-lt"/>
                <a:cs typeface="Arial"/>
              </a:rPr>
              <a:t>emplo</a:t>
            </a:r>
            <a:r>
              <a:rPr sz="2400" spc="-10" dirty="0">
                <a:latin typeface="+mj-lt"/>
                <a:cs typeface="Arial"/>
              </a:rPr>
              <a:t>y</a:t>
            </a:r>
            <a:r>
              <a:rPr sz="2400" dirty="0">
                <a:latin typeface="+mj-lt"/>
                <a:cs typeface="Arial"/>
              </a:rPr>
              <a:t>er</a:t>
            </a:r>
            <a:r>
              <a:rPr sz="2400" spc="-15" dirty="0">
                <a:latin typeface="+mj-lt"/>
                <a:cs typeface="Arial"/>
              </a:rPr>
              <a:t> </a:t>
            </a:r>
            <a:r>
              <a:rPr sz="2400" b="1" i="1" dirty="0">
                <a:latin typeface="+mj-lt"/>
                <a:cs typeface="Arial"/>
              </a:rPr>
              <a:t>can</a:t>
            </a:r>
            <a:r>
              <a:rPr lang="en-US" sz="2400" b="1" i="1" spc="25" dirty="0">
                <a:latin typeface="+mj-lt"/>
                <a:cs typeface="Arial"/>
              </a:rPr>
              <a:t>not</a:t>
            </a:r>
            <a:r>
              <a:rPr sz="2400" b="1" i="1" spc="-15" dirty="0">
                <a:latin typeface="+mj-lt"/>
                <a:cs typeface="Arial"/>
              </a:rPr>
              <a:t> </a:t>
            </a:r>
            <a:r>
              <a:rPr sz="2400" dirty="0">
                <a:latin typeface="+mj-lt"/>
                <a:cs typeface="Arial"/>
              </a:rPr>
              <a:t>do</a:t>
            </a:r>
            <a:r>
              <a:rPr lang="en-US" sz="2400" dirty="0">
                <a:latin typeface="+mj-lt"/>
                <a:cs typeface="Arial"/>
              </a:rPr>
              <a:t> </a:t>
            </a:r>
            <a:r>
              <a:rPr sz="2400" dirty="0">
                <a:latin typeface="+mj-lt"/>
                <a:cs typeface="Arial"/>
              </a:rPr>
              <a:t>versus</a:t>
            </a:r>
            <a:r>
              <a:rPr sz="2400" spc="-35" dirty="0">
                <a:latin typeface="+mj-lt"/>
                <a:cs typeface="Arial"/>
              </a:rPr>
              <a:t> </a:t>
            </a:r>
            <a:r>
              <a:rPr sz="2400" dirty="0">
                <a:latin typeface="+mj-lt"/>
                <a:cs typeface="Arial"/>
              </a:rPr>
              <a:t>what</a:t>
            </a:r>
            <a:r>
              <a:rPr sz="2400" spc="-20" dirty="0">
                <a:latin typeface="+mj-lt"/>
                <a:cs typeface="Arial"/>
              </a:rPr>
              <a:t> </a:t>
            </a:r>
            <a:r>
              <a:rPr sz="2400" dirty="0">
                <a:latin typeface="+mj-lt"/>
                <a:cs typeface="Arial"/>
              </a:rPr>
              <a:t>they</a:t>
            </a:r>
            <a:r>
              <a:rPr sz="2400" spc="-10" dirty="0">
                <a:latin typeface="+mj-lt"/>
                <a:cs typeface="Arial"/>
              </a:rPr>
              <a:t> </a:t>
            </a:r>
            <a:r>
              <a:rPr sz="2400" dirty="0">
                <a:latin typeface="+mj-lt"/>
                <a:cs typeface="Arial"/>
              </a:rPr>
              <a:t>can.</a:t>
            </a:r>
          </a:p>
          <a:p>
            <a:pPr>
              <a:lnSpc>
                <a:spcPct val="100000"/>
              </a:lnSpc>
              <a:spcBef>
                <a:spcPts val="33"/>
              </a:spcBef>
            </a:pPr>
            <a:endParaRPr sz="1600" dirty="0">
              <a:latin typeface="+mj-lt"/>
              <a:cs typeface="Times New Roman"/>
            </a:endParaRPr>
          </a:p>
          <a:p>
            <a:pPr marL="241300" indent="-228600">
              <a:lnSpc>
                <a:spcPct val="100000"/>
              </a:lnSpc>
              <a:buClr>
                <a:srgbClr val="5F5F5F"/>
              </a:buClr>
              <a:buSzPct val="75000"/>
              <a:buFont typeface="Arial"/>
              <a:buChar char="•"/>
              <a:tabLst>
                <a:tab pos="241300" algn="l"/>
              </a:tabLst>
            </a:pPr>
            <a:r>
              <a:rPr spc="-10" dirty="0">
                <a:latin typeface="+mj-lt"/>
                <a:cs typeface="Arial"/>
              </a:rPr>
              <a:t>Cannot</a:t>
            </a:r>
            <a:r>
              <a:rPr spc="10" dirty="0">
                <a:latin typeface="+mj-lt"/>
                <a:cs typeface="Arial"/>
              </a:rPr>
              <a:t> </a:t>
            </a:r>
            <a:r>
              <a:rPr spc="-10" dirty="0">
                <a:latin typeface="+mj-lt"/>
                <a:cs typeface="Arial"/>
              </a:rPr>
              <a:t>require</a:t>
            </a:r>
            <a:r>
              <a:rPr spc="10" dirty="0">
                <a:latin typeface="+mj-lt"/>
                <a:cs typeface="Arial"/>
              </a:rPr>
              <a:t> </a:t>
            </a:r>
            <a:r>
              <a:rPr spc="-10" dirty="0">
                <a:latin typeface="+mj-lt"/>
                <a:cs typeface="Arial"/>
              </a:rPr>
              <a:t>a</a:t>
            </a:r>
            <a:r>
              <a:rPr spc="-5" dirty="0">
                <a:latin typeface="+mj-lt"/>
                <a:cs typeface="Arial"/>
              </a:rPr>
              <a:t> </a:t>
            </a:r>
            <a:r>
              <a:rPr spc="-10" dirty="0">
                <a:latin typeface="+mj-lt"/>
                <a:cs typeface="Arial"/>
              </a:rPr>
              <a:t>do</a:t>
            </a:r>
            <a:r>
              <a:rPr spc="-5" dirty="0">
                <a:latin typeface="+mj-lt"/>
                <a:cs typeface="Arial"/>
              </a:rPr>
              <a:t>c</a:t>
            </a:r>
            <a:r>
              <a:rPr spc="-10" dirty="0">
                <a:latin typeface="+mj-lt"/>
                <a:cs typeface="Arial"/>
              </a:rPr>
              <a:t>to</a:t>
            </a:r>
            <a:r>
              <a:rPr spc="45" dirty="0">
                <a:latin typeface="+mj-lt"/>
                <a:cs typeface="Arial"/>
              </a:rPr>
              <a:t>r</a:t>
            </a:r>
            <a:r>
              <a:rPr spc="-25" dirty="0">
                <a:latin typeface="+mj-lt"/>
                <a:cs typeface="Arial"/>
              </a:rPr>
              <a:t>’</a:t>
            </a:r>
            <a:r>
              <a:rPr spc="-10" dirty="0">
                <a:latin typeface="+mj-lt"/>
                <a:cs typeface="Arial"/>
              </a:rPr>
              <a:t>s</a:t>
            </a:r>
            <a:r>
              <a:rPr dirty="0">
                <a:latin typeface="+mj-lt"/>
                <a:cs typeface="Arial"/>
              </a:rPr>
              <a:t> </a:t>
            </a:r>
            <a:r>
              <a:rPr spc="-10" dirty="0">
                <a:latin typeface="+mj-lt"/>
                <a:cs typeface="Arial"/>
              </a:rPr>
              <a:t>note</a:t>
            </a:r>
            <a:r>
              <a:rPr spc="10" dirty="0">
                <a:latin typeface="+mj-lt"/>
                <a:cs typeface="Arial"/>
              </a:rPr>
              <a:t> </a:t>
            </a:r>
            <a:r>
              <a:rPr spc="-10" dirty="0">
                <a:latin typeface="+mj-lt"/>
                <a:cs typeface="Arial"/>
              </a:rPr>
              <a:t>for</a:t>
            </a:r>
            <a:r>
              <a:rPr spc="15" dirty="0">
                <a:latin typeface="+mj-lt"/>
                <a:cs typeface="Arial"/>
              </a:rPr>
              <a:t> </a:t>
            </a:r>
            <a:r>
              <a:rPr spc="-10" dirty="0">
                <a:latin typeface="+mj-lt"/>
                <a:cs typeface="Arial"/>
              </a:rPr>
              <a:t>ea</a:t>
            </a:r>
            <a:r>
              <a:rPr spc="-5" dirty="0">
                <a:latin typeface="+mj-lt"/>
                <a:cs typeface="Arial"/>
              </a:rPr>
              <a:t>c</a:t>
            </a:r>
            <a:r>
              <a:rPr spc="-10" dirty="0">
                <a:latin typeface="+mj-lt"/>
                <a:cs typeface="Arial"/>
              </a:rPr>
              <a:t>h</a:t>
            </a:r>
            <a:r>
              <a:rPr spc="-5" dirty="0">
                <a:latin typeface="+mj-lt"/>
                <a:cs typeface="Arial"/>
              </a:rPr>
              <a:t> </a:t>
            </a:r>
            <a:r>
              <a:rPr spc="-10" dirty="0">
                <a:latin typeface="+mj-lt"/>
                <a:cs typeface="Arial"/>
              </a:rPr>
              <a:t>intermittent</a:t>
            </a:r>
            <a:r>
              <a:rPr spc="20" dirty="0">
                <a:latin typeface="+mj-lt"/>
                <a:cs typeface="Arial"/>
              </a:rPr>
              <a:t> </a:t>
            </a:r>
            <a:r>
              <a:rPr spc="-10" dirty="0">
                <a:latin typeface="+mj-lt"/>
                <a:cs typeface="Arial"/>
              </a:rPr>
              <a:t>episode.</a:t>
            </a:r>
            <a:endParaRPr dirty="0">
              <a:latin typeface="+mj-lt"/>
              <a:cs typeface="Arial"/>
            </a:endParaRPr>
          </a:p>
          <a:p>
            <a:pPr marL="241300">
              <a:lnSpc>
                <a:spcPct val="100000"/>
              </a:lnSpc>
            </a:pPr>
            <a:r>
              <a:rPr i="1" spc="-25" dirty="0">
                <a:latin typeface="+mj-lt"/>
                <a:cs typeface="Arial"/>
              </a:rPr>
              <a:t>O</a:t>
            </a:r>
            <a:r>
              <a:rPr i="1" spc="-10" dirty="0">
                <a:latin typeface="+mj-lt"/>
                <a:cs typeface="Arial"/>
              </a:rPr>
              <a:t>ak</a:t>
            </a:r>
            <a:r>
              <a:rPr i="1" spc="20" dirty="0">
                <a:latin typeface="+mj-lt"/>
                <a:cs typeface="Arial"/>
              </a:rPr>
              <a:t> </a:t>
            </a:r>
            <a:r>
              <a:rPr i="1" spc="-10" dirty="0">
                <a:latin typeface="+mj-lt"/>
                <a:cs typeface="Arial"/>
              </a:rPr>
              <a:t>Harbor</a:t>
            </a:r>
            <a:r>
              <a:rPr i="1" spc="15" dirty="0">
                <a:latin typeface="+mj-lt"/>
                <a:cs typeface="Arial"/>
              </a:rPr>
              <a:t> </a:t>
            </a:r>
            <a:r>
              <a:rPr i="1" spc="-10" dirty="0">
                <a:latin typeface="+mj-lt"/>
                <a:cs typeface="Arial"/>
              </a:rPr>
              <a:t>F</a:t>
            </a:r>
            <a:r>
              <a:rPr i="1" spc="-20" dirty="0">
                <a:latin typeface="+mj-lt"/>
                <a:cs typeface="Arial"/>
              </a:rPr>
              <a:t>r</a:t>
            </a:r>
            <a:r>
              <a:rPr i="1" spc="-10" dirty="0">
                <a:latin typeface="+mj-lt"/>
                <a:cs typeface="Arial"/>
              </a:rPr>
              <a:t>eight</a:t>
            </a:r>
            <a:r>
              <a:rPr i="1" spc="10" dirty="0">
                <a:latin typeface="+mj-lt"/>
                <a:cs typeface="Arial"/>
              </a:rPr>
              <a:t> </a:t>
            </a:r>
            <a:r>
              <a:rPr i="1" spc="-10" dirty="0">
                <a:latin typeface="+mj-lt"/>
                <a:cs typeface="Arial"/>
              </a:rPr>
              <a:t>Line</a:t>
            </a:r>
            <a:r>
              <a:rPr i="1" spc="-5" dirty="0">
                <a:latin typeface="+mj-lt"/>
                <a:cs typeface="Arial"/>
              </a:rPr>
              <a:t>s, </a:t>
            </a:r>
            <a:r>
              <a:rPr i="1" spc="-10" dirty="0">
                <a:latin typeface="+mj-lt"/>
                <a:cs typeface="Arial"/>
              </a:rPr>
              <a:t>In</a:t>
            </a:r>
            <a:r>
              <a:rPr i="1" spc="-5" dirty="0">
                <a:latin typeface="+mj-lt"/>
                <a:cs typeface="Arial"/>
              </a:rPr>
              <a:t>c.</a:t>
            </a:r>
            <a:r>
              <a:rPr i="1" spc="20" dirty="0">
                <a:latin typeface="+mj-lt"/>
                <a:cs typeface="Arial"/>
              </a:rPr>
              <a:t> </a:t>
            </a:r>
            <a:r>
              <a:rPr spc="-10" dirty="0">
                <a:latin typeface="+mj-lt"/>
                <a:cs typeface="Arial"/>
              </a:rPr>
              <a:t>(D.</a:t>
            </a:r>
            <a:r>
              <a:rPr spc="-25" dirty="0">
                <a:latin typeface="+mj-lt"/>
                <a:cs typeface="Arial"/>
              </a:rPr>
              <a:t>O</a:t>
            </a:r>
            <a:r>
              <a:rPr spc="-100" dirty="0">
                <a:latin typeface="+mj-lt"/>
                <a:cs typeface="Arial"/>
              </a:rPr>
              <a:t>r</a:t>
            </a:r>
            <a:r>
              <a:rPr spc="-5" dirty="0">
                <a:latin typeface="+mj-lt"/>
                <a:cs typeface="Arial"/>
              </a:rPr>
              <a:t>.</a:t>
            </a:r>
            <a:r>
              <a:rPr spc="45" dirty="0">
                <a:latin typeface="+mj-lt"/>
                <a:cs typeface="Arial"/>
              </a:rPr>
              <a:t> </a:t>
            </a:r>
            <a:r>
              <a:rPr spc="-10" dirty="0">
                <a:latin typeface="+mj-lt"/>
                <a:cs typeface="Arial"/>
              </a:rPr>
              <a:t>2014)</a:t>
            </a:r>
            <a:endParaRPr dirty="0">
              <a:latin typeface="+mj-lt"/>
              <a:cs typeface="Arial"/>
            </a:endParaRPr>
          </a:p>
          <a:p>
            <a:pPr marL="241300" indent="-228600">
              <a:lnSpc>
                <a:spcPct val="100000"/>
              </a:lnSpc>
              <a:spcBef>
                <a:spcPts val="1200"/>
              </a:spcBef>
              <a:buClr>
                <a:srgbClr val="5F5F5F"/>
              </a:buClr>
              <a:buSzPct val="75000"/>
              <a:buFont typeface="Arial"/>
              <a:buChar char="•"/>
              <a:tabLst>
                <a:tab pos="241300" algn="l"/>
              </a:tabLst>
            </a:pPr>
            <a:r>
              <a:rPr spc="-10" dirty="0">
                <a:latin typeface="+mj-lt"/>
                <a:cs typeface="Arial"/>
              </a:rPr>
              <a:t>Cann</a:t>
            </a:r>
            <a:r>
              <a:rPr spc="-15" dirty="0">
                <a:latin typeface="+mj-lt"/>
                <a:cs typeface="Arial"/>
              </a:rPr>
              <a:t>o</a:t>
            </a:r>
            <a:r>
              <a:rPr spc="-5" dirty="0">
                <a:latin typeface="+mj-lt"/>
                <a:cs typeface="Arial"/>
              </a:rPr>
              <a:t>t</a:t>
            </a:r>
            <a:r>
              <a:rPr spc="10" dirty="0">
                <a:latin typeface="+mj-lt"/>
                <a:cs typeface="Arial"/>
              </a:rPr>
              <a:t> </a:t>
            </a:r>
            <a:r>
              <a:rPr spc="-10" dirty="0">
                <a:latin typeface="+mj-lt"/>
                <a:cs typeface="Arial"/>
              </a:rPr>
              <a:t>deny</a:t>
            </a:r>
            <a:r>
              <a:rPr dirty="0">
                <a:latin typeface="+mj-lt"/>
                <a:cs typeface="Arial"/>
              </a:rPr>
              <a:t> </a:t>
            </a:r>
            <a:r>
              <a:rPr spc="-10" dirty="0">
                <a:latin typeface="+mj-lt"/>
                <a:cs typeface="Arial"/>
              </a:rPr>
              <a:t>absences that</a:t>
            </a:r>
            <a:r>
              <a:rPr spc="5" dirty="0">
                <a:latin typeface="+mj-lt"/>
                <a:cs typeface="Arial"/>
              </a:rPr>
              <a:t> </a:t>
            </a:r>
            <a:r>
              <a:rPr spc="-10" dirty="0">
                <a:latin typeface="+mj-lt"/>
                <a:cs typeface="Arial"/>
              </a:rPr>
              <a:t>go</a:t>
            </a:r>
            <a:r>
              <a:rPr spc="5" dirty="0">
                <a:latin typeface="+mj-lt"/>
                <a:cs typeface="Arial"/>
              </a:rPr>
              <a:t> </a:t>
            </a:r>
            <a:r>
              <a:rPr spc="-10" dirty="0">
                <a:latin typeface="+mj-lt"/>
                <a:cs typeface="Arial"/>
              </a:rPr>
              <a:t>above</a:t>
            </a:r>
            <a:r>
              <a:rPr spc="-5" dirty="0">
                <a:latin typeface="+mj-lt"/>
                <a:cs typeface="Arial"/>
              </a:rPr>
              <a:t> </a:t>
            </a:r>
            <a:r>
              <a:rPr u="sng" spc="-10" dirty="0">
                <a:latin typeface="+mj-lt"/>
                <a:cs typeface="Arial"/>
              </a:rPr>
              <a:t>the</a:t>
            </a:r>
            <a:r>
              <a:rPr u="sng" spc="5" dirty="0">
                <a:latin typeface="+mj-lt"/>
                <a:cs typeface="Arial"/>
              </a:rPr>
              <a:t> </a:t>
            </a:r>
            <a:r>
              <a:rPr u="sng" spc="-10" dirty="0">
                <a:latin typeface="+mj-lt"/>
                <a:cs typeface="Arial"/>
              </a:rPr>
              <a:t>est</a:t>
            </a:r>
            <a:r>
              <a:rPr u="sng" dirty="0">
                <a:latin typeface="+mj-lt"/>
                <a:cs typeface="Arial"/>
              </a:rPr>
              <a:t>i</a:t>
            </a:r>
            <a:r>
              <a:rPr u="sng" spc="-10" dirty="0">
                <a:latin typeface="+mj-lt"/>
                <a:cs typeface="Arial"/>
              </a:rPr>
              <a:t>mate</a:t>
            </a:r>
            <a:r>
              <a:rPr u="sng" spc="-5" dirty="0">
                <a:latin typeface="+mj-lt"/>
                <a:cs typeface="Arial"/>
              </a:rPr>
              <a:t> </a:t>
            </a:r>
            <a:r>
              <a:rPr spc="-10" dirty="0">
                <a:latin typeface="+mj-lt"/>
                <a:cs typeface="Arial"/>
              </a:rPr>
              <a:t>by</a:t>
            </a:r>
            <a:r>
              <a:rPr spc="10" dirty="0">
                <a:latin typeface="+mj-lt"/>
                <a:cs typeface="Arial"/>
              </a:rPr>
              <a:t> </a:t>
            </a:r>
            <a:r>
              <a:rPr spc="-10" dirty="0">
                <a:latin typeface="+mj-lt"/>
                <a:cs typeface="Arial"/>
              </a:rPr>
              <a:t>the</a:t>
            </a:r>
            <a:r>
              <a:rPr spc="-5" dirty="0">
                <a:latin typeface="+mj-lt"/>
                <a:cs typeface="Arial"/>
              </a:rPr>
              <a:t> </a:t>
            </a:r>
            <a:r>
              <a:rPr spc="-10" dirty="0">
                <a:latin typeface="+mj-lt"/>
                <a:cs typeface="Arial"/>
              </a:rPr>
              <a:t>doctor</a:t>
            </a:r>
            <a:endParaRPr dirty="0">
              <a:latin typeface="+mj-lt"/>
              <a:cs typeface="Arial"/>
            </a:endParaRPr>
          </a:p>
          <a:p>
            <a:pPr marL="241300">
              <a:lnSpc>
                <a:spcPct val="100000"/>
              </a:lnSpc>
            </a:pPr>
            <a:r>
              <a:rPr spc="-15" dirty="0">
                <a:latin typeface="+mj-lt"/>
                <a:cs typeface="Arial"/>
              </a:rPr>
              <a:t>(</a:t>
            </a:r>
            <a:r>
              <a:rPr spc="-5" dirty="0">
                <a:latin typeface="+mj-lt"/>
                <a:cs typeface="Arial"/>
              </a:rPr>
              <a:t>it</a:t>
            </a:r>
            <a:r>
              <a:rPr spc="-25" dirty="0">
                <a:latin typeface="+mj-lt"/>
                <a:cs typeface="Arial"/>
              </a:rPr>
              <a:t>’</a:t>
            </a:r>
            <a:r>
              <a:rPr spc="-10" dirty="0">
                <a:latin typeface="+mj-lt"/>
                <a:cs typeface="Arial"/>
              </a:rPr>
              <a:t>s an</a:t>
            </a:r>
            <a:r>
              <a:rPr spc="10" dirty="0">
                <a:latin typeface="+mj-lt"/>
                <a:cs typeface="Arial"/>
              </a:rPr>
              <a:t> </a:t>
            </a:r>
            <a:r>
              <a:rPr spc="-10" dirty="0">
                <a:latin typeface="+mj-lt"/>
                <a:cs typeface="Arial"/>
              </a:rPr>
              <a:t>“est</a:t>
            </a:r>
            <a:r>
              <a:rPr dirty="0">
                <a:latin typeface="+mj-lt"/>
                <a:cs typeface="Arial"/>
              </a:rPr>
              <a:t>i</a:t>
            </a:r>
            <a:r>
              <a:rPr spc="-10" dirty="0">
                <a:latin typeface="+mj-lt"/>
                <a:cs typeface="Arial"/>
              </a:rPr>
              <a:t>mat</a:t>
            </a:r>
            <a:r>
              <a:rPr dirty="0">
                <a:latin typeface="+mj-lt"/>
                <a:cs typeface="Arial"/>
              </a:rPr>
              <a:t>e</a:t>
            </a:r>
            <a:r>
              <a:rPr spc="-10" dirty="0">
                <a:latin typeface="+mj-lt"/>
                <a:cs typeface="Arial"/>
              </a:rPr>
              <a:t>”</a:t>
            </a:r>
            <a:r>
              <a:rPr spc="-5" dirty="0">
                <a:latin typeface="+mj-lt"/>
                <a:cs typeface="Arial"/>
              </a:rPr>
              <a:t>).</a:t>
            </a:r>
            <a:r>
              <a:rPr spc="65" dirty="0">
                <a:latin typeface="+mj-lt"/>
                <a:cs typeface="Arial"/>
              </a:rPr>
              <a:t> </a:t>
            </a:r>
            <a:r>
              <a:rPr i="1" spc="-10" dirty="0">
                <a:latin typeface="+mj-lt"/>
                <a:cs typeface="Arial"/>
              </a:rPr>
              <a:t>Hansen</a:t>
            </a:r>
            <a:r>
              <a:rPr i="1" spc="5" dirty="0">
                <a:latin typeface="+mj-lt"/>
                <a:cs typeface="Arial"/>
              </a:rPr>
              <a:t> </a:t>
            </a:r>
            <a:r>
              <a:rPr spc="-10" dirty="0">
                <a:latin typeface="+mj-lt"/>
                <a:cs typeface="Arial"/>
              </a:rPr>
              <a:t>(7th</a:t>
            </a:r>
            <a:r>
              <a:rPr spc="5" dirty="0">
                <a:latin typeface="+mj-lt"/>
                <a:cs typeface="Arial"/>
              </a:rPr>
              <a:t> </a:t>
            </a:r>
            <a:r>
              <a:rPr spc="-10" dirty="0">
                <a:latin typeface="+mj-lt"/>
                <a:cs typeface="Arial"/>
              </a:rPr>
              <a:t>Ci</a:t>
            </a:r>
            <a:r>
              <a:rPr spc="-100" dirty="0">
                <a:latin typeface="+mj-lt"/>
                <a:cs typeface="Arial"/>
              </a:rPr>
              <a:t>r</a:t>
            </a:r>
            <a:r>
              <a:rPr spc="-5" dirty="0">
                <a:latin typeface="+mj-lt"/>
                <a:cs typeface="Arial"/>
              </a:rPr>
              <a:t>.</a:t>
            </a:r>
            <a:r>
              <a:rPr spc="10" dirty="0">
                <a:latin typeface="+mj-lt"/>
                <a:cs typeface="Arial"/>
              </a:rPr>
              <a:t> </a:t>
            </a:r>
            <a:r>
              <a:rPr spc="-10" dirty="0">
                <a:latin typeface="+mj-lt"/>
                <a:cs typeface="Arial"/>
              </a:rPr>
              <a:t>201</a:t>
            </a:r>
            <a:r>
              <a:rPr spc="-5" dirty="0">
                <a:latin typeface="+mj-lt"/>
                <a:cs typeface="Arial"/>
              </a:rPr>
              <a:t>4</a:t>
            </a:r>
            <a:r>
              <a:rPr spc="-10" dirty="0">
                <a:latin typeface="+mj-lt"/>
                <a:cs typeface="Arial"/>
              </a:rPr>
              <a:t>)</a:t>
            </a:r>
            <a:endParaRPr lang="en-US" spc="-10" dirty="0">
              <a:latin typeface="+mj-lt"/>
              <a:cs typeface="Arial"/>
            </a:endParaRPr>
          </a:p>
          <a:p>
            <a:pPr marL="241300">
              <a:lnSpc>
                <a:spcPct val="100000"/>
              </a:lnSpc>
            </a:pPr>
            <a:endParaRPr lang="en-US" spc="-10" dirty="0">
              <a:latin typeface="+mj-lt"/>
              <a:cs typeface="Arial"/>
            </a:endParaRPr>
          </a:p>
          <a:p>
            <a:pPr marL="241300">
              <a:lnSpc>
                <a:spcPct val="100000"/>
              </a:lnSpc>
            </a:pPr>
            <a:endParaRPr lang="en-US" spc="-10" dirty="0">
              <a:latin typeface="+mj-lt"/>
              <a:cs typeface="Arial"/>
            </a:endParaRPr>
          </a:p>
          <a:p>
            <a:pPr marL="241300">
              <a:lnSpc>
                <a:spcPct val="100000"/>
              </a:lnSpc>
            </a:pPr>
            <a:endParaRPr lang="en-US" spc="-10" dirty="0">
              <a:latin typeface="+mj-lt"/>
              <a:cs typeface="Arial"/>
            </a:endParaRPr>
          </a:p>
          <a:p>
            <a:pPr marL="241300">
              <a:lnSpc>
                <a:spcPct val="100000"/>
              </a:lnSpc>
            </a:pPr>
            <a:endParaRPr lang="en-US" spc="-10" dirty="0">
              <a:latin typeface="+mj-lt"/>
              <a:cs typeface="Arial"/>
            </a:endParaRPr>
          </a:p>
          <a:p>
            <a:pPr marL="241300">
              <a:lnSpc>
                <a:spcPct val="100000"/>
              </a:lnSpc>
            </a:pPr>
            <a:endParaRPr dirty="0">
              <a:latin typeface="+mj-lt"/>
              <a:cs typeface="Arial"/>
            </a:endParaRPr>
          </a:p>
        </p:txBody>
      </p:sp>
      <p:sp>
        <p:nvSpPr>
          <p:cNvPr id="7" name="object 2"/>
          <p:cNvSpPr txBox="1">
            <a:spLocks/>
          </p:cNvSpPr>
          <p:nvPr/>
        </p:nvSpPr>
        <p:spPr bwMode="auto">
          <a:xfrm>
            <a:off x="457200" y="495613"/>
            <a:ext cx="8305800" cy="492443"/>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spAutoFit/>
          </a:bodyPr>
          <a:lstStyle>
            <a:lvl1pPr algn="ctr" rtl="0" eaLnBrk="0" fontAlgn="base" hangingPunct="0">
              <a:spcBef>
                <a:spcPct val="0"/>
              </a:spcBef>
              <a:spcAft>
                <a:spcPct val="0"/>
              </a:spcAft>
              <a:defRPr sz="3200" b="1">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l" rtl="0" eaLnBrk="1" fontAlgn="base" hangingPunct="1">
              <a:spcBef>
                <a:spcPct val="0"/>
              </a:spcBef>
              <a:spcAft>
                <a:spcPct val="0"/>
              </a:spcAft>
              <a:defRPr sz="2400" b="1">
                <a:solidFill>
                  <a:schemeClr val="lt1"/>
                </a:solidFill>
                <a:latin typeface="+mn-lt"/>
                <a:ea typeface="+mn-ea"/>
                <a:cs typeface="+mn-cs"/>
              </a:defRPr>
            </a:lvl6pPr>
            <a:lvl7pPr marL="914400" algn="l" rtl="0" eaLnBrk="1" fontAlgn="base" hangingPunct="1">
              <a:spcBef>
                <a:spcPct val="0"/>
              </a:spcBef>
              <a:spcAft>
                <a:spcPct val="0"/>
              </a:spcAft>
              <a:defRPr sz="2400" b="1">
                <a:solidFill>
                  <a:schemeClr val="lt1"/>
                </a:solidFill>
                <a:latin typeface="+mn-lt"/>
                <a:ea typeface="+mn-ea"/>
                <a:cs typeface="+mn-cs"/>
              </a:defRPr>
            </a:lvl7pPr>
            <a:lvl8pPr marL="1371600" algn="l" rtl="0" eaLnBrk="1" fontAlgn="base" hangingPunct="1">
              <a:spcBef>
                <a:spcPct val="0"/>
              </a:spcBef>
              <a:spcAft>
                <a:spcPct val="0"/>
              </a:spcAft>
              <a:defRPr sz="2400" b="1">
                <a:solidFill>
                  <a:schemeClr val="lt1"/>
                </a:solidFill>
                <a:latin typeface="+mn-lt"/>
                <a:ea typeface="+mn-ea"/>
                <a:cs typeface="+mn-cs"/>
              </a:defRPr>
            </a:lvl8pPr>
            <a:lvl9pPr marL="1828800" algn="l" rtl="0" eaLnBrk="1" fontAlgn="base" hangingPunct="1">
              <a:spcBef>
                <a:spcPct val="0"/>
              </a:spcBef>
              <a:spcAft>
                <a:spcPct val="0"/>
              </a:spcAft>
              <a:defRPr sz="2400" b="1">
                <a:solidFill>
                  <a:schemeClr val="lt1"/>
                </a:solidFill>
                <a:latin typeface="+mn-lt"/>
                <a:ea typeface="+mn-ea"/>
                <a:cs typeface="+mn-cs"/>
              </a:defRPr>
            </a:lvl9pPr>
          </a:lstStyle>
          <a:p>
            <a:pPr marL="12700"/>
            <a:r>
              <a:rPr lang="en-US" kern="0" dirty="0"/>
              <a:t>Legal Cha</a:t>
            </a:r>
            <a:r>
              <a:rPr lang="en-US" kern="0" spc="5" dirty="0"/>
              <a:t>l</a:t>
            </a:r>
            <a:r>
              <a:rPr lang="en-US" kern="0" dirty="0"/>
              <a:t>len</a:t>
            </a:r>
            <a:r>
              <a:rPr lang="en-US" kern="0" spc="-20" dirty="0"/>
              <a:t>g</a:t>
            </a:r>
            <a:r>
              <a:rPr lang="en-US" kern="0" dirty="0"/>
              <a:t>es</a:t>
            </a:r>
          </a:p>
        </p:txBody>
      </p:sp>
    </p:spTree>
    <p:extLst>
      <p:ext uri="{BB962C8B-B14F-4D97-AF65-F5344CB8AC3E}">
        <p14:creationId xmlns:p14="http://schemas.microsoft.com/office/powerpoint/2010/main" val="142218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eaLnBrk="1" hangingPunct="1"/>
            <a:r>
              <a:rPr lang="en-US" altLang="en-US" dirty="0" err="1">
                <a:latin typeface="Arial" charset="0"/>
                <a:cs typeface="Arial" charset="0"/>
              </a:rPr>
              <a:t>FMLA</a:t>
            </a:r>
            <a:r>
              <a:rPr lang="en-US" altLang="en-US" dirty="0">
                <a:latin typeface="Arial" charset="0"/>
                <a:cs typeface="Arial" charset="0"/>
              </a:rPr>
              <a:t> Basics</a:t>
            </a:r>
          </a:p>
        </p:txBody>
      </p:sp>
      <p:sp>
        <p:nvSpPr>
          <p:cNvPr id="8195" name="Content Placeholder 2"/>
          <p:cNvSpPr>
            <a:spLocks noGrp="1"/>
          </p:cNvSpPr>
          <p:nvPr>
            <p:ph idx="1"/>
          </p:nvPr>
        </p:nvSpPr>
        <p:spPr>
          <a:xfrm>
            <a:off x="457200" y="1371600"/>
            <a:ext cx="8382000" cy="4572000"/>
          </a:xfrm>
        </p:spPr>
        <p:txBody>
          <a:bodyPr/>
          <a:lstStyle/>
          <a:p>
            <a:pPr eaLnBrk="1" hangingPunct="1"/>
            <a:r>
              <a:rPr lang="en-US" altLang="en-US" sz="2000" dirty="0">
                <a:latin typeface="Arial" charset="0"/>
                <a:cs typeface="Arial" charset="0"/>
              </a:rPr>
              <a:t>Covered employer = 50 employees for at least 20 weeks in the current or previous year</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Covered employee = 1 year service AND 1,250 hours during the prior year, and must work at facility that has at least 50 employees within a 75-mile radius</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Leave is allowed only for certain reasons </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Leave is unpaid</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Length of leave is 12 weeks off per year for most types of leave. The exception is military duty: Employees may take one-time 26 weeks of leave to care for injured service member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theme/theme1.xml><?xml version="1.0" encoding="utf-8"?>
<a:theme xmlns:a="http://schemas.openxmlformats.org/drawingml/2006/main" name="BakerDonelson">
  <a:themeElements>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D_PowerPoint_Template_12.13.2012">
  <a:themeElements>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ker Donelson">
  <a:themeElements>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akerDonelson">
  <a:themeElements>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akerDonelson">
  <a:themeElements>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akerDonelson">
  <a:themeElements>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akerDonelson">
  <a:themeElements>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akerDonelson">
  <a:themeElements>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akerDonelson">
  <a:themeElements>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ppt/theme/themeOverride10.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ppt/theme/themeOverride11.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ppt/theme/themeOverride2.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ppt/theme/themeOverride3.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ppt/theme/themeOverride4.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ppt/theme/themeOverride5.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ppt/theme/themeOverride6.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ppt/theme/themeOverride7.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ppt/theme/themeOverride8.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ppt/theme/themeOverride9.xml><?xml version="1.0" encoding="utf-8"?>
<a:themeOverride xmlns:a="http://schemas.openxmlformats.org/drawingml/2006/main">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themeOverride>
</file>

<file path=docProps/app.xml><?xml version="1.0" encoding="utf-8"?>
<Properties xmlns="http://schemas.openxmlformats.org/officeDocument/2006/extended-properties" xmlns:vt="http://schemas.openxmlformats.org/officeDocument/2006/docPropsVTypes">
  <Template/>
  <TotalTime>1542</TotalTime>
  <Words>4423</Words>
  <Application>Microsoft Office PowerPoint</Application>
  <PresentationFormat>On-screen Show (4:3)</PresentationFormat>
  <Paragraphs>378</Paragraphs>
  <Slides>39</Slides>
  <Notes>39</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39</vt:i4>
      </vt:variant>
    </vt:vector>
  </HeadingPairs>
  <TitlesOfParts>
    <vt:vector size="57" baseType="lpstr">
      <vt:lpstr>ＭＳ Ｐゴシック</vt:lpstr>
      <vt:lpstr>ＭＳ Ｐゴシック</vt:lpstr>
      <vt:lpstr>Arial</vt:lpstr>
      <vt:lpstr>Arial Narrow</vt:lpstr>
      <vt:lpstr>Calibri</vt:lpstr>
      <vt:lpstr>Cambria Math</vt:lpstr>
      <vt:lpstr>Tahoma</vt:lpstr>
      <vt:lpstr>Times New Roman</vt:lpstr>
      <vt:lpstr>Wingdings</vt:lpstr>
      <vt:lpstr>BakerDonelson</vt:lpstr>
      <vt:lpstr>BD_PowerPoint_Template_12.13.2012</vt:lpstr>
      <vt:lpstr>Baker Donelson</vt:lpstr>
      <vt:lpstr>1_BakerDonelson</vt:lpstr>
      <vt:lpstr>2_BakerDonelson</vt:lpstr>
      <vt:lpstr>3_BakerDonelson</vt:lpstr>
      <vt:lpstr>4_BakerDonelson</vt:lpstr>
      <vt:lpstr>5_BakerDonelson</vt:lpstr>
      <vt:lpstr>6_BakerDonelson</vt:lpstr>
      <vt:lpstr>FMLA &amp; ADA:   UNTANGLING THE KNOT  Presented by:</vt:lpstr>
      <vt:lpstr>Today’s Agenda</vt:lpstr>
      <vt:lpstr>Legal Challenges</vt:lpstr>
      <vt:lpstr>Challenges in Law ⎯ Examples</vt:lpstr>
      <vt:lpstr>Challenges in Law ⎯ Examples</vt:lpstr>
      <vt:lpstr>Challenges in Law ⎯ Examples</vt:lpstr>
      <vt:lpstr>Legal Challenges</vt:lpstr>
      <vt:lpstr>Legal Developments</vt:lpstr>
      <vt:lpstr>FMLA Basics</vt:lpstr>
      <vt:lpstr>FMLA Basics (cont.)</vt:lpstr>
      <vt:lpstr>ADAAA Basics</vt:lpstr>
      <vt:lpstr>ADAAA Basics (cont.)</vt:lpstr>
      <vt:lpstr>ADAAA Basics (cont.)</vt:lpstr>
      <vt:lpstr>ADAAA Basics (cont.)</vt:lpstr>
      <vt:lpstr>Reasonable Accommodation</vt:lpstr>
      <vt:lpstr>Steps in the Interactive Process</vt:lpstr>
      <vt:lpstr>Undue Hardship Analysis</vt:lpstr>
      <vt:lpstr>Undue Hardship Analysis</vt:lpstr>
      <vt:lpstr>Just Because First Requested Accommodation Is Unreasonable, Doesn’t Mean ADA Duty Is Satisfied</vt:lpstr>
      <vt:lpstr>What If The Documentation Is Insufficient?</vt:lpstr>
      <vt:lpstr>Remember, Under the ADA . . .</vt:lpstr>
      <vt:lpstr>FMLA and ADAAA Interplay</vt:lpstr>
      <vt:lpstr>PowerPoint Presentation</vt:lpstr>
      <vt:lpstr>Leave, Leave and More Leave</vt:lpstr>
      <vt:lpstr>Leave, Leave and More Leave (cont.)</vt:lpstr>
      <vt:lpstr>Leave, Leave and More Leave (cont.)</vt:lpstr>
      <vt:lpstr>Analyzing Leave as Reasonable Accommodation</vt:lpstr>
      <vt:lpstr> So, What’s the Big Deal? </vt:lpstr>
      <vt:lpstr>Leave Management: Three Step Model</vt:lpstr>
      <vt:lpstr>FMLA Eligibility and  Designation Issues: Scenario 1 </vt:lpstr>
      <vt:lpstr>FMLA Eligibility and  Designation Issues: Scenario 1 (continued)</vt:lpstr>
      <vt:lpstr>FMLA Abuse Issues: Scenario 2</vt:lpstr>
      <vt:lpstr>FMLA Abuse Issues: Scenario 2 (continued)</vt:lpstr>
      <vt:lpstr>Return to Work Issues:  Scenario 3</vt:lpstr>
      <vt:lpstr>Return to Work Issues: Scenario 3 (continued)</vt:lpstr>
      <vt:lpstr>Lessons Learned</vt:lpstr>
      <vt:lpstr>Lessons Learned</vt:lpstr>
      <vt:lpstr>Best Practices</vt:lpstr>
      <vt:lpstr>PowerPoint Presentation</vt:lpstr>
    </vt:vector>
  </TitlesOfParts>
  <Company>Baker, Donelson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BDBCB</dc:creator>
  <cp:lastModifiedBy>Guthrie, Jennifer P</cp:lastModifiedBy>
  <cp:revision>140</cp:revision>
  <cp:lastPrinted>2019-11-06T16:12:27Z</cp:lastPrinted>
  <dcterms:created xsi:type="dcterms:W3CDTF">2010-10-13T18:26:22Z</dcterms:created>
  <dcterms:modified xsi:type="dcterms:W3CDTF">2019-11-07T18:25:37Z</dcterms:modified>
</cp:coreProperties>
</file>